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2" r:id="rId3"/>
    <p:sldId id="264" r:id="rId4"/>
    <p:sldId id="265" r:id="rId5"/>
    <p:sldId id="257" r:id="rId6"/>
    <p:sldId id="259" r:id="rId7"/>
    <p:sldId id="260" r:id="rId8"/>
    <p:sldId id="261" r:id="rId9"/>
    <p:sldId id="266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FB3"/>
    <a:srgbClr val="EA9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3"/>
  </p:normalViewPr>
  <p:slideViewPr>
    <p:cSldViewPr snapToGrid="0" snapToObjects="1">
      <p:cViewPr varScale="1">
        <p:scale>
          <a:sx n="119" d="100"/>
          <a:sy n="119" d="100"/>
        </p:scale>
        <p:origin x="14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5E1E6-B388-854A-871A-F410DFA16DE9}" type="datetimeFigureOut">
              <a:rPr lang="en-US" smtClean="0"/>
              <a:t>9/21/16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E9CD4-197F-4F40-8589-60F84AAB0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2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A2BEC-5DCF-B74E-9F74-1999361AA18B}" type="datetimeFigureOut">
              <a:rPr lang="en-US" smtClean="0"/>
              <a:t>9/21/16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FF544-3B26-184B-8E3E-D76FB84F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8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F9B95B35-0D17-4741-B451-5C93330B1713}" type="datetime1">
              <a:rPr lang="en-US" smtClean="0"/>
              <a:t>9/21/16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02B14-1E9F-214B-B3AB-3F4BA5049712}" type="datetime1">
              <a:rPr lang="en-US" smtClean="0"/>
              <a:t>9/21/16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9B369B-E070-EE45-ABD7-FD4376224AB6}" type="datetime1">
              <a:rPr lang="en-US" smtClean="0"/>
              <a:t>9/21/16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0976FB-97CC-264D-98AE-D8A60E68692E}" type="datetime1">
              <a:rPr lang="en-US" smtClean="0"/>
              <a:t>9/21/16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05D3F6-B18C-1443-9C10-ED107BEFDDB9}" type="datetime1">
              <a:rPr lang="en-US" smtClean="0"/>
              <a:t>9/21/16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4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70A6E1-D31C-AA45-B7A3-DC83FF74E453}" type="datetime1">
              <a:rPr lang="en-US" smtClean="0"/>
              <a:t>9/21/16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3EC3C-DACA-7243-B268-F534611C1DD1}" type="datetime1">
              <a:rPr lang="en-US" smtClean="0"/>
              <a:t>9/21/16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059374-8DED-C841-87BA-472C10B09F41}" type="datetime1">
              <a:rPr lang="en-US" smtClean="0"/>
              <a:t>9/21/16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E28E68-9E9A-DF48-AF81-DE6AE9289ED5}" type="datetime1">
              <a:rPr lang="en-US" smtClean="0"/>
              <a:t>9/21/16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BBA9E-D741-1047-9757-CA8D8288A6C4}" type="datetime1">
              <a:rPr lang="en-US" smtClean="0"/>
              <a:t>9/21/16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B94D98-11C7-4846-9516-1046CB8BC6A3}" type="datetime1">
              <a:rPr lang="en-US" smtClean="0"/>
              <a:t>9/21/16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4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025" y="0"/>
            <a:ext cx="1323975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7467600" cy="762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F8FC7CD3-9B30-EC46-9924-517BFBFCFD4F}" type="datetime1">
              <a:rPr lang="en-US" smtClean="0"/>
              <a:t>9/21/16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anielwong.org" TargetMode="External"/><Relationship Id="rId3" Type="http://schemas.openxmlformats.org/officeDocument/2006/relationships/hyperlink" Target="mailto:aabdo001@ucr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anielwong.org/classes/csee217-f16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CS/EE 217 </a:t>
            </a:r>
            <a:r>
              <a:rPr lang="en-US" sz="3600" dirty="0" smtClean="0"/>
              <a:t>– </a:t>
            </a:r>
            <a:r>
              <a:rPr lang="en-US" sz="3600" dirty="0" smtClean="0"/>
              <a:t>GPU Architecture and Parallel Programming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399" y="3276600"/>
            <a:ext cx="5829937" cy="2362200"/>
          </a:xfrm>
        </p:spPr>
        <p:txBody>
          <a:bodyPr/>
          <a:lstStyle/>
          <a:p>
            <a:r>
              <a:rPr lang="en-US" dirty="0" smtClean="0"/>
              <a:t>Introduction</a:t>
            </a:r>
          </a:p>
          <a:p>
            <a:endParaRPr lang="en-US" dirty="0"/>
          </a:p>
          <a:p>
            <a:r>
              <a:rPr lang="en-US" sz="1800" i="1" dirty="0" smtClean="0"/>
              <a:t>Daniel Wong, Assistant Professor </a:t>
            </a:r>
          </a:p>
          <a:p>
            <a:r>
              <a:rPr lang="en-US" sz="1800" i="1" dirty="0" smtClean="0"/>
              <a:t>Department of Electrical and Computer Engineering</a:t>
            </a:r>
          </a:p>
          <a:p>
            <a:r>
              <a:rPr lang="en-US" sz="1800" i="1" dirty="0" smtClean="0"/>
              <a:t>Cooperating Faculty, Department of Computer Science and Engineering</a:t>
            </a:r>
            <a:endParaRPr lang="en-US" sz="1800" i="1" dirty="0"/>
          </a:p>
          <a:p>
            <a:r>
              <a:rPr lang="en-US" sz="1800" i="1" dirty="0" err="1" smtClean="0"/>
              <a:t>dwong@ece.ucr.edu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39612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Instructor: Daniel Wong </a:t>
            </a:r>
          </a:p>
          <a:p>
            <a:pPr lvl="1"/>
            <a:r>
              <a:rPr lang="en-US" dirty="0" smtClean="0"/>
              <a:t>Email: </a:t>
            </a:r>
            <a:r>
              <a:rPr lang="en-US" dirty="0" err="1" smtClean="0"/>
              <a:t>dwong@ece.ucr.edu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Homepage: </a:t>
            </a:r>
            <a:r>
              <a:rPr lang="en-US" dirty="0" smtClean="0">
                <a:hlinkClick r:id="rId2"/>
              </a:rPr>
              <a:t>http://www.danielwong.org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Office: WCH 425 </a:t>
            </a:r>
          </a:p>
          <a:p>
            <a:pPr lvl="1"/>
            <a:r>
              <a:rPr lang="en-US" dirty="0" smtClean="0"/>
              <a:t>Office Hours: </a:t>
            </a:r>
            <a:r>
              <a:rPr lang="en-US" dirty="0" smtClean="0"/>
              <a:t>TBD</a:t>
            </a:r>
            <a:endParaRPr lang="en-US" dirty="0" smtClean="0"/>
          </a:p>
          <a:p>
            <a:r>
              <a:rPr lang="en-US" dirty="0" smtClean="0"/>
              <a:t>TA: </a:t>
            </a:r>
            <a:r>
              <a:rPr lang="en-US" dirty="0" err="1" smtClean="0"/>
              <a:t>AmirAli</a:t>
            </a:r>
            <a:r>
              <a:rPr lang="en-US" dirty="0" smtClean="0"/>
              <a:t> </a:t>
            </a:r>
            <a:r>
              <a:rPr lang="en-US" dirty="0" err="1"/>
              <a:t>Abdolrashidi</a:t>
            </a:r>
            <a:endParaRPr lang="en-US" dirty="0" smtClean="0"/>
          </a:p>
          <a:p>
            <a:pPr lvl="1"/>
            <a:r>
              <a:rPr lang="en-US" dirty="0" smtClean="0"/>
              <a:t>Email: </a:t>
            </a:r>
            <a:r>
              <a:rPr lang="en-US" dirty="0" smtClean="0">
                <a:hlinkClick r:id="rId3"/>
              </a:rPr>
              <a:t>aabdo001@ucr.edu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 smtClean="0"/>
              <a:t>Hours: TBD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9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 smtClean="0"/>
              <a:t>Welcome!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9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Born and raised in East Los Angeles</a:t>
            </a:r>
          </a:p>
          <a:p>
            <a:endParaRPr lang="en-US" dirty="0" smtClean="0"/>
          </a:p>
          <a:p>
            <a:r>
              <a:rPr lang="en-US" dirty="0" smtClean="0"/>
              <a:t>University of Southern California, Los Angeles, CA</a:t>
            </a:r>
          </a:p>
          <a:p>
            <a:pPr lvl="1"/>
            <a:r>
              <a:rPr lang="en-US" dirty="0" smtClean="0"/>
              <a:t>BS Computer Engineering/Computer Science ‘09</a:t>
            </a:r>
          </a:p>
          <a:p>
            <a:pPr lvl="1"/>
            <a:r>
              <a:rPr lang="en-US" dirty="0" smtClean="0"/>
              <a:t>MS Electrical Engineering ‘11</a:t>
            </a:r>
          </a:p>
          <a:p>
            <a:pPr lvl="1"/>
            <a:r>
              <a:rPr lang="en-US" dirty="0" smtClean="0"/>
              <a:t>PhD Electrical Engineering </a:t>
            </a:r>
            <a:r>
              <a:rPr lang="fr-FR" dirty="0" smtClean="0"/>
              <a:t>’</a:t>
            </a:r>
            <a:r>
              <a:rPr lang="en-US" dirty="0" smtClean="0"/>
              <a:t>15</a:t>
            </a:r>
          </a:p>
          <a:p>
            <a:endParaRPr lang="en-US" dirty="0" smtClean="0"/>
          </a:p>
          <a:p>
            <a:r>
              <a:rPr lang="en-US" dirty="0" smtClean="0"/>
              <a:t>Research Interest</a:t>
            </a:r>
          </a:p>
          <a:p>
            <a:pPr lvl="1"/>
            <a:r>
              <a:rPr lang="en-US" dirty="0" smtClean="0"/>
              <a:t>Energy Efficient Computer Systems</a:t>
            </a:r>
          </a:p>
          <a:p>
            <a:pPr lvl="1"/>
            <a:r>
              <a:rPr lang="en-US" dirty="0" smtClean="0"/>
              <a:t>GPGPUs, Data Centers, NVM Memories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Industry Experience</a:t>
            </a:r>
          </a:p>
          <a:p>
            <a:pPr lvl="1"/>
            <a:r>
              <a:rPr lang="en-US" dirty="0" smtClean="0"/>
              <a:t>Samsung Semiconductor, Inc., San Jose, CA</a:t>
            </a:r>
          </a:p>
          <a:p>
            <a:pPr lvl="1"/>
            <a:r>
              <a:rPr lang="en-US" dirty="0" smtClean="0"/>
              <a:t>Lawrence Livermore National Labs, Livermore, CA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96501" y="5752875"/>
            <a:ext cx="7028299" cy="495525"/>
          </a:xfrm>
          <a:prstGeom prst="rect">
            <a:avLst/>
          </a:prstGeom>
          <a:solidFill>
            <a:srgbClr val="EA9B1C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I’m stuck in California . . </a:t>
            </a:r>
            <a:r>
              <a:rPr lang="en-US" dirty="0" smtClean="0"/>
              <a:t>.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4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Learn how to program GPGPU processors and achieve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high performance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functionality and maintainability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scalability across future </a:t>
            </a:r>
            <a:r>
              <a:rPr lang="en-US" dirty="0" smtClean="0"/>
              <a:t>generations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Technical subjects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principles and patterns of parallel algorithms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processor architecture features and constraints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programming API, tools and techniques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5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Website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www.danielwong.org/classes/csee217-f16</a:t>
            </a:r>
            <a:endParaRPr lang="en-US" dirty="0" smtClean="0"/>
          </a:p>
          <a:p>
            <a:pPr lvl="1"/>
            <a:r>
              <a:rPr lang="en-US" dirty="0" smtClean="0"/>
              <a:t>Check </a:t>
            </a:r>
            <a:r>
              <a:rPr lang="en-US" dirty="0" smtClean="0"/>
              <a:t>often for announcements</a:t>
            </a:r>
          </a:p>
          <a:p>
            <a:r>
              <a:rPr lang="en-US" dirty="0" smtClean="0"/>
              <a:t>Assignments/Projects</a:t>
            </a:r>
          </a:p>
          <a:p>
            <a:pPr lvl="1"/>
            <a:r>
              <a:rPr lang="en-US" dirty="0" err="1" smtClean="0"/>
              <a:t>iLearn</a:t>
            </a:r>
            <a:r>
              <a:rPr lang="en-US" dirty="0" smtClean="0"/>
              <a:t> (</a:t>
            </a:r>
            <a:r>
              <a:rPr lang="en-US" dirty="0" err="1" smtClean="0"/>
              <a:t>iLearn.ucr.edu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Discussion/Help</a:t>
            </a:r>
          </a:p>
          <a:p>
            <a:pPr lvl="1"/>
            <a:r>
              <a:rPr lang="en-US" dirty="0" smtClean="0"/>
              <a:t>Piazza </a:t>
            </a:r>
            <a:br>
              <a:rPr lang="en-US" dirty="0" smtClean="0"/>
            </a:br>
            <a:r>
              <a:rPr lang="en-US" sz="2400" dirty="0"/>
              <a:t>(https://</a:t>
            </a:r>
            <a:r>
              <a:rPr lang="en-US" sz="2400" dirty="0" err="1"/>
              <a:t>piazza.com</a:t>
            </a:r>
            <a:r>
              <a:rPr lang="en-US" sz="2400" dirty="0"/>
              <a:t>/</a:t>
            </a:r>
            <a:r>
              <a:rPr lang="en-US" sz="2400" dirty="0" err="1"/>
              <a:t>ucr</a:t>
            </a:r>
            <a:r>
              <a:rPr lang="en-US" sz="2400" dirty="0"/>
              <a:t>/fall2016/csee217/home)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pt-BR" sz="3200" dirty="0"/>
              <a:t>D. Kirk </a:t>
            </a:r>
            <a:r>
              <a:rPr lang="pt-BR" sz="3200" dirty="0" err="1"/>
              <a:t>and</a:t>
            </a:r>
            <a:r>
              <a:rPr lang="pt-BR" sz="3200" dirty="0"/>
              <a:t> W. </a:t>
            </a:r>
            <a:r>
              <a:rPr lang="pt-BR" sz="3200" dirty="0" err="1"/>
              <a:t>Hwu</a:t>
            </a:r>
            <a:r>
              <a:rPr lang="pt-BR" sz="3200" dirty="0"/>
              <a:t>, “</a:t>
            </a:r>
            <a:r>
              <a:rPr lang="pt-BR" sz="3200" dirty="0" err="1"/>
              <a:t>Programming</a:t>
            </a:r>
            <a:r>
              <a:rPr lang="pt-BR" sz="3200" dirty="0"/>
              <a:t> </a:t>
            </a:r>
            <a:r>
              <a:rPr lang="pt-BR" sz="3200" dirty="0" err="1"/>
              <a:t>Massively</a:t>
            </a:r>
            <a:r>
              <a:rPr lang="pt-BR" sz="3200" dirty="0"/>
              <a:t> </a:t>
            </a:r>
            <a:r>
              <a:rPr lang="pt-BR" sz="3200" dirty="0" err="1"/>
              <a:t>Parallel</a:t>
            </a:r>
            <a:r>
              <a:rPr lang="pt-BR" sz="3200" dirty="0"/>
              <a:t> Processors – A Hands-on Approach, </a:t>
            </a:r>
            <a:r>
              <a:rPr lang="pt-BR" sz="3200" dirty="0" err="1"/>
              <a:t>Second</a:t>
            </a:r>
            <a:r>
              <a:rPr lang="pt-BR" sz="3200" dirty="0"/>
              <a:t> </a:t>
            </a:r>
            <a:r>
              <a:rPr lang="pt-BR" sz="3200" dirty="0" err="1"/>
              <a:t>Edition</a:t>
            </a:r>
            <a:r>
              <a:rPr lang="pt-BR" sz="3200" dirty="0"/>
              <a:t>” </a:t>
            </a:r>
            <a:endParaRPr lang="pt-BR" sz="3200" dirty="0" smtClean="0"/>
          </a:p>
          <a:p>
            <a:pPr marL="609600" indent="-609600">
              <a:buFontTx/>
              <a:buAutoNum type="arabicPeriod"/>
            </a:pPr>
            <a:endParaRPr lang="pt-BR" sz="3200" dirty="0"/>
          </a:p>
          <a:p>
            <a:pPr marL="609600" indent="-609600">
              <a:buFontTx/>
              <a:buAutoNum type="arabicPeriod"/>
            </a:pPr>
            <a:r>
              <a:rPr lang="pt-BR" sz="3200" dirty="0"/>
              <a:t>CUDA </a:t>
            </a:r>
            <a:r>
              <a:rPr lang="pt-BR" sz="3200" dirty="0" err="1"/>
              <a:t>by</a:t>
            </a:r>
            <a:r>
              <a:rPr lang="pt-BR" sz="3200" dirty="0"/>
              <a:t> </a:t>
            </a:r>
            <a:r>
              <a:rPr lang="pt-BR" sz="3200" dirty="0" err="1"/>
              <a:t>example</a:t>
            </a:r>
            <a:r>
              <a:rPr lang="pt-BR" sz="3200" dirty="0"/>
              <a:t>, </a:t>
            </a:r>
            <a:r>
              <a:rPr lang="pt-BR" sz="3200" i="1" dirty="0" err="1"/>
              <a:t>Sanders</a:t>
            </a:r>
            <a:r>
              <a:rPr lang="pt-BR" sz="3200" i="1" dirty="0"/>
              <a:t> </a:t>
            </a:r>
            <a:r>
              <a:rPr lang="pt-BR" sz="3200" i="1" dirty="0" err="1"/>
              <a:t>and</a:t>
            </a:r>
            <a:r>
              <a:rPr lang="pt-BR" sz="3200" i="1" dirty="0"/>
              <a:t> </a:t>
            </a:r>
            <a:r>
              <a:rPr lang="pt-BR" sz="3200" i="1" dirty="0" err="1" smtClean="0"/>
              <a:t>Kandrot</a:t>
            </a:r>
            <a:endParaRPr lang="pt-BR" sz="3200" i="1" dirty="0" smtClean="0"/>
          </a:p>
          <a:p>
            <a:pPr marL="609600" indent="-609600">
              <a:buFontTx/>
              <a:buAutoNum type="arabicPeriod"/>
            </a:pPr>
            <a:endParaRPr lang="pt-BR" sz="3200" i="1" dirty="0"/>
          </a:p>
          <a:p>
            <a:pPr marL="609600" indent="-609600">
              <a:buFontTx/>
              <a:buAutoNum type="arabicPeriod"/>
            </a:pPr>
            <a:r>
              <a:rPr lang="pt-BR" sz="3200" i="1" dirty="0"/>
              <a:t>Nvidia CUDA C </a:t>
            </a:r>
            <a:r>
              <a:rPr lang="pt-BR" sz="3200" i="1" dirty="0" err="1"/>
              <a:t>Programming</a:t>
            </a:r>
            <a:r>
              <a:rPr lang="pt-BR" sz="3200" i="1" dirty="0"/>
              <a:t> </a:t>
            </a:r>
            <a:r>
              <a:rPr lang="pt-BR" sz="3200" i="1" dirty="0" err="1"/>
              <a:t>Guide</a:t>
            </a:r>
            <a:endParaRPr lang="pt-BR" sz="3200" i="1" dirty="0"/>
          </a:p>
          <a:p>
            <a:pPr marL="958850" lvl="1" indent="-609600">
              <a:buFont typeface="Arial" charset="0"/>
              <a:buChar char="•"/>
            </a:pPr>
            <a:r>
              <a:rPr lang="pt-BR" sz="2800" i="1" dirty="0" err="1"/>
              <a:t>https</a:t>
            </a:r>
            <a:r>
              <a:rPr lang="pt-BR" sz="2800" i="1" dirty="0"/>
              <a:t>://</a:t>
            </a:r>
            <a:r>
              <a:rPr lang="pt-BR" sz="2800" i="1" dirty="0" err="1"/>
              <a:t>docs.nvidia.com</a:t>
            </a:r>
            <a:r>
              <a:rPr lang="pt-BR" sz="2800" i="1" dirty="0"/>
              <a:t>/</a:t>
            </a:r>
            <a:r>
              <a:rPr lang="pt-BR" sz="2800" i="1" dirty="0" err="1"/>
              <a:t>cuda</a:t>
            </a:r>
            <a:r>
              <a:rPr lang="pt-BR" sz="2800" i="1" dirty="0"/>
              <a:t>/</a:t>
            </a:r>
            <a:r>
              <a:rPr lang="pt-BR" sz="2800" i="1" dirty="0" err="1"/>
              <a:t>cuda-c-programming-guide</a:t>
            </a:r>
            <a:r>
              <a:rPr lang="pt-BR" sz="2800" i="1" dirty="0" smtClean="0"/>
              <a:t>/</a:t>
            </a:r>
            <a:endParaRPr lang="pt-BR" sz="2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0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Attendance/Grading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Attendance</a:t>
            </a:r>
          </a:p>
          <a:p>
            <a:pPr lvl="1"/>
            <a:r>
              <a:rPr lang="en-US" dirty="0" smtClean="0"/>
              <a:t>You are expected to attend </a:t>
            </a:r>
            <a:r>
              <a:rPr lang="en-US" b="1" dirty="0" smtClean="0"/>
              <a:t>all</a:t>
            </a:r>
            <a:r>
              <a:rPr lang="en-US" dirty="0" smtClean="0"/>
              <a:t> lectures.</a:t>
            </a:r>
          </a:p>
          <a:p>
            <a:pPr lvl="1"/>
            <a:r>
              <a:rPr lang="en-US" dirty="0" smtClean="0"/>
              <a:t>Some slides only make sense in lecture. </a:t>
            </a:r>
          </a:p>
          <a:p>
            <a:r>
              <a:rPr lang="en-US" dirty="0" smtClean="0"/>
              <a:t>Grade Breakdown</a:t>
            </a:r>
          </a:p>
          <a:p>
            <a:pPr lvl="1"/>
            <a:r>
              <a:rPr lang="en-US" dirty="0" smtClean="0"/>
              <a:t>Labs: </a:t>
            </a:r>
            <a:r>
              <a:rPr lang="en-US" dirty="0"/>
              <a:t>3</a:t>
            </a:r>
            <a:r>
              <a:rPr lang="en-US" dirty="0" smtClean="0"/>
              <a:t>5</a:t>
            </a:r>
            <a:r>
              <a:rPr lang="en-US" dirty="0" smtClean="0"/>
              <a:t>%</a:t>
            </a:r>
          </a:p>
          <a:p>
            <a:pPr lvl="1"/>
            <a:r>
              <a:rPr lang="en-US" dirty="0" smtClean="0"/>
              <a:t>Exam and Final: </a:t>
            </a:r>
            <a:r>
              <a:rPr lang="en-US" dirty="0"/>
              <a:t>4</a:t>
            </a:r>
            <a:r>
              <a:rPr lang="en-US" dirty="0" smtClean="0"/>
              <a:t>5</a:t>
            </a:r>
            <a:r>
              <a:rPr lang="en-US" dirty="0" smtClean="0"/>
              <a:t>%</a:t>
            </a:r>
          </a:p>
          <a:p>
            <a:pPr lvl="1"/>
            <a:r>
              <a:rPr lang="en-US" dirty="0" smtClean="0"/>
              <a:t>Project</a:t>
            </a:r>
            <a:r>
              <a:rPr lang="en-US" dirty="0" smtClean="0"/>
              <a:t>: </a:t>
            </a:r>
            <a:r>
              <a:rPr lang="en-US" dirty="0" smtClean="0"/>
              <a:t>30%</a:t>
            </a:r>
            <a:endParaRPr lang="en-US" dirty="0" smtClean="0"/>
          </a:p>
          <a:p>
            <a:pPr lvl="1"/>
            <a:r>
              <a:rPr lang="en-US" dirty="0" smtClean="0"/>
              <a:t>Class </a:t>
            </a:r>
            <a:r>
              <a:rPr lang="en-US" dirty="0" smtClean="0"/>
              <a:t>Participation/Extra Credit: </a:t>
            </a:r>
            <a:r>
              <a:rPr lang="en-US" dirty="0" smtClean="0"/>
              <a:t>5%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8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slip days</a:t>
            </a:r>
          </a:p>
          <a:p>
            <a:r>
              <a:rPr lang="en-US" dirty="0" smtClean="0"/>
              <a:t>15% penalty per late day</a:t>
            </a:r>
          </a:p>
          <a:p>
            <a:r>
              <a:rPr lang="en-US" dirty="0" smtClean="0"/>
              <a:t>If it’s one minute late, it’s still late</a:t>
            </a:r>
          </a:p>
          <a:p>
            <a:r>
              <a:rPr lang="en-US" dirty="0" smtClean="0"/>
              <a:t>No extensions will be given</a:t>
            </a:r>
          </a:p>
          <a:p>
            <a:r>
              <a:rPr lang="en-US" dirty="0" smtClean="0"/>
              <a:t>All </a:t>
            </a:r>
            <a:r>
              <a:rPr lang="en-US" dirty="0" smtClean="0"/>
              <a:t>labs/projects </a:t>
            </a:r>
            <a:r>
              <a:rPr lang="en-US" dirty="0" smtClean="0"/>
              <a:t>are due at the </a:t>
            </a:r>
            <a:r>
              <a:rPr lang="en-US" dirty="0" smtClean="0"/>
              <a:t>end of the </a:t>
            </a:r>
            <a:r>
              <a:rPr lang="en-US" dirty="0" smtClean="0"/>
              <a:t>due </a:t>
            </a:r>
            <a:r>
              <a:rPr lang="en-US" dirty="0" smtClean="0"/>
              <a:t>date (midnight)</a:t>
            </a:r>
            <a:endParaRPr lang="en-US" dirty="0" smtClean="0"/>
          </a:p>
          <a:p>
            <a:r>
              <a:rPr lang="en-US" dirty="0" smtClean="0"/>
              <a:t>Projects should be uploaded to </a:t>
            </a:r>
            <a:r>
              <a:rPr lang="en-US" dirty="0" err="1" smtClean="0"/>
              <a:t>iLearn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6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can be divided up between team members in any way that works for you</a:t>
            </a:r>
          </a:p>
          <a:p>
            <a:r>
              <a:rPr lang="en-US" dirty="0"/>
              <a:t>However, each team member will demo the final checkpoint of each project individually, and will get a separate demo grade</a:t>
            </a:r>
          </a:p>
          <a:p>
            <a:pPr lvl="1"/>
            <a:r>
              <a:rPr lang="en-US" dirty="0"/>
              <a:t>This will include questions on the entire design</a:t>
            </a:r>
          </a:p>
          <a:p>
            <a:pPr lvl="1"/>
            <a:r>
              <a:rPr lang="en-US" dirty="0"/>
              <a:t>Rationale:  if you don’t know enough about the whole design to answer questions on it, you aren’t involved enough in the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83233"/>
      </p:ext>
    </p:extLst>
  </p:cSld>
  <p:clrMapOvr>
    <a:masterClrMapping/>
  </p:clrMapOvr>
</p:sld>
</file>

<file path=ppt/theme/theme1.xml><?xml version="1.0" encoding="utf-8"?>
<a:theme xmlns:a="http://schemas.openxmlformats.org/drawingml/2006/main" name="UCRTemplate4">
  <a:themeElements>
    <a:clrScheme name="UCRTemplate4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UCRTemplate_custom.pot</Template>
  <TotalTime>4359</TotalTime>
  <Words>396</Words>
  <Application>Microsoft Macintosh PowerPoint</Application>
  <PresentationFormat>On-screen Show (4:3)</PresentationFormat>
  <Paragraphs>94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ＭＳ Ｐゴシック</vt:lpstr>
      <vt:lpstr>Wingdings</vt:lpstr>
      <vt:lpstr>Arial</vt:lpstr>
      <vt:lpstr>UCRTemplate4</vt:lpstr>
      <vt:lpstr>CS/EE 217 – GPU Architecture and Parallel Programming</vt:lpstr>
      <vt:lpstr>PowerPoint Presentation</vt:lpstr>
      <vt:lpstr>About me</vt:lpstr>
      <vt:lpstr>Course Goals</vt:lpstr>
      <vt:lpstr>Logistics</vt:lpstr>
      <vt:lpstr>Textbook</vt:lpstr>
      <vt:lpstr>Attendance/Grading</vt:lpstr>
      <vt:lpstr>Lab Policies</vt:lpstr>
      <vt:lpstr>Team Projects</vt:lpstr>
      <vt:lpstr>Contact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 Wong</cp:lastModifiedBy>
  <cp:revision>22</cp:revision>
  <dcterms:created xsi:type="dcterms:W3CDTF">2015-12-30T09:03:10Z</dcterms:created>
  <dcterms:modified xsi:type="dcterms:W3CDTF">2016-09-22T07:05:10Z</dcterms:modified>
</cp:coreProperties>
</file>