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1" r:id="rId3"/>
    <p:sldId id="263" r:id="rId4"/>
    <p:sldId id="262" r:id="rId5"/>
    <p:sldId id="264" r:id="rId6"/>
    <p:sldId id="265" r:id="rId7"/>
    <p:sldId id="266" r:id="rId8"/>
    <p:sldId id="268" r:id="rId9"/>
    <p:sldId id="267" r:id="rId10"/>
    <p:sldId id="270" r:id="rId11"/>
    <p:sldId id="269" r:id="rId12"/>
    <p:sldId id="259" r:id="rId13"/>
    <p:sldId id="260" r:id="rId14"/>
    <p:sldId id="257" r:id="rId15"/>
    <p:sldId id="258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24FB3"/>
    <a:srgbClr val="EA9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8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416AE0-8404-BA4D-946E-22D4DAAD934B}" type="doc">
      <dgm:prSet loTypeId="urn:microsoft.com/office/officeart/2005/8/layout/hierarchy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D12EBB1-6856-E04E-AE92-B3CDDE9549E0}">
      <dgm:prSet phldrT="[Text]"/>
      <dgm:spPr/>
      <dgm:t>
        <a:bodyPr/>
        <a:lstStyle/>
        <a:p>
          <a:r>
            <a:rPr lang="en-US" dirty="0" smtClean="0"/>
            <a:t>Architectural Simulators</a:t>
          </a:r>
          <a:endParaRPr lang="en-US" dirty="0"/>
        </a:p>
      </dgm:t>
    </dgm:pt>
    <dgm:pt modelId="{45D9E7E3-7B8D-7F4E-BF28-669CDA85D195}" type="parTrans" cxnId="{F9CECE09-9E12-B840-92EC-2D6532FE2F9F}">
      <dgm:prSet/>
      <dgm:spPr/>
      <dgm:t>
        <a:bodyPr/>
        <a:lstStyle/>
        <a:p>
          <a:endParaRPr lang="en-US"/>
        </a:p>
      </dgm:t>
    </dgm:pt>
    <dgm:pt modelId="{95EF905D-3E53-E04D-ACD2-B7D64AAC1B11}" type="sibTrans" cxnId="{F9CECE09-9E12-B840-92EC-2D6532FE2F9F}">
      <dgm:prSet/>
      <dgm:spPr/>
      <dgm:t>
        <a:bodyPr/>
        <a:lstStyle/>
        <a:p>
          <a:endParaRPr lang="en-US"/>
        </a:p>
      </dgm:t>
    </dgm:pt>
    <dgm:pt modelId="{EB22CEFA-2C32-EB42-962B-7FAE8235B138}" type="asst">
      <dgm:prSet phldrT="[Text]"/>
      <dgm:spPr/>
      <dgm:t>
        <a:bodyPr/>
        <a:lstStyle/>
        <a:p>
          <a:r>
            <a:rPr lang="en-US" dirty="0" smtClean="0"/>
            <a:t>Functional</a:t>
          </a:r>
          <a:endParaRPr lang="en-US" dirty="0"/>
        </a:p>
      </dgm:t>
    </dgm:pt>
    <dgm:pt modelId="{B6554B9E-898E-6141-876E-75CFB6564AF0}" type="parTrans" cxnId="{7FE1FBC9-5473-EF4A-8493-56C28DEC82B6}">
      <dgm:prSet/>
      <dgm:spPr/>
      <dgm:t>
        <a:bodyPr/>
        <a:lstStyle/>
        <a:p>
          <a:endParaRPr lang="en-US"/>
        </a:p>
      </dgm:t>
    </dgm:pt>
    <dgm:pt modelId="{452B70AC-6B2C-DB4A-B1E5-760A28B445DB}" type="sibTrans" cxnId="{7FE1FBC9-5473-EF4A-8493-56C28DEC82B6}">
      <dgm:prSet/>
      <dgm:spPr/>
      <dgm:t>
        <a:bodyPr/>
        <a:lstStyle/>
        <a:p>
          <a:endParaRPr lang="en-US"/>
        </a:p>
      </dgm:t>
    </dgm:pt>
    <dgm:pt modelId="{886995E8-F5A3-6E48-9E44-95D24760F613}">
      <dgm:prSet phldrT="[Text]"/>
      <dgm:spPr/>
      <dgm:t>
        <a:bodyPr/>
        <a:lstStyle/>
        <a:p>
          <a:r>
            <a:rPr lang="en-US" dirty="0" smtClean="0"/>
            <a:t>Performance</a:t>
          </a:r>
          <a:endParaRPr lang="en-US" dirty="0"/>
        </a:p>
      </dgm:t>
    </dgm:pt>
    <dgm:pt modelId="{083E2AE0-047B-364B-B73A-F6E0963C2518}" type="parTrans" cxnId="{3B41ED3D-113A-8F49-9709-E069BEA86334}">
      <dgm:prSet/>
      <dgm:spPr/>
      <dgm:t>
        <a:bodyPr/>
        <a:lstStyle/>
        <a:p>
          <a:endParaRPr lang="en-US"/>
        </a:p>
      </dgm:t>
    </dgm:pt>
    <dgm:pt modelId="{4A128585-2F92-F444-AB10-B90B55BFDE4D}" type="sibTrans" cxnId="{3B41ED3D-113A-8F49-9709-E069BEA86334}">
      <dgm:prSet/>
      <dgm:spPr/>
      <dgm:t>
        <a:bodyPr/>
        <a:lstStyle/>
        <a:p>
          <a:endParaRPr lang="en-US"/>
        </a:p>
      </dgm:t>
    </dgm:pt>
    <dgm:pt modelId="{8CCE7D40-E700-BD47-8257-79DFE0115996}">
      <dgm:prSet phldrT="[Text]"/>
      <dgm:spPr/>
      <dgm:t>
        <a:bodyPr/>
        <a:lstStyle/>
        <a:p>
          <a:r>
            <a:rPr lang="en-US" dirty="0" smtClean="0"/>
            <a:t>Inst. Schedulers</a:t>
          </a:r>
          <a:endParaRPr lang="en-US" dirty="0"/>
        </a:p>
      </dgm:t>
    </dgm:pt>
    <dgm:pt modelId="{52A921A3-A26A-3B4B-B4C5-8637B3725F12}" type="parTrans" cxnId="{475E602F-841B-8E40-AA14-5080DFAFFFE2}">
      <dgm:prSet/>
      <dgm:spPr/>
      <dgm:t>
        <a:bodyPr/>
        <a:lstStyle/>
        <a:p>
          <a:endParaRPr lang="en-US"/>
        </a:p>
      </dgm:t>
    </dgm:pt>
    <dgm:pt modelId="{7C487BBF-9677-1447-965E-89165DCE85D2}" type="sibTrans" cxnId="{475E602F-841B-8E40-AA14-5080DFAFFFE2}">
      <dgm:prSet/>
      <dgm:spPr/>
      <dgm:t>
        <a:bodyPr/>
        <a:lstStyle/>
        <a:p>
          <a:endParaRPr lang="en-US"/>
        </a:p>
      </dgm:t>
    </dgm:pt>
    <dgm:pt modelId="{7D34514E-CA38-2E40-8FF6-A6E52A63A444}" type="asst">
      <dgm:prSet phldrT="[Text]"/>
      <dgm:spPr/>
      <dgm:t>
        <a:bodyPr/>
        <a:lstStyle/>
        <a:p>
          <a:r>
            <a:rPr lang="en-US" dirty="0" smtClean="0"/>
            <a:t>Trace-driven</a:t>
          </a:r>
          <a:endParaRPr lang="en-US" dirty="0"/>
        </a:p>
      </dgm:t>
    </dgm:pt>
    <dgm:pt modelId="{203C18DC-6546-E34E-BC5F-15D5CC514236}" type="parTrans" cxnId="{40C05EE4-B6BC-B445-B8A5-0699E089A7E9}">
      <dgm:prSet/>
      <dgm:spPr/>
      <dgm:t>
        <a:bodyPr/>
        <a:lstStyle/>
        <a:p>
          <a:endParaRPr lang="en-US"/>
        </a:p>
      </dgm:t>
    </dgm:pt>
    <dgm:pt modelId="{DB5A772F-84CE-324A-8DCC-17DEE71BE2A5}" type="sibTrans" cxnId="{40C05EE4-B6BC-B445-B8A5-0699E089A7E9}">
      <dgm:prSet/>
      <dgm:spPr/>
      <dgm:t>
        <a:bodyPr/>
        <a:lstStyle/>
        <a:p>
          <a:endParaRPr lang="en-US"/>
        </a:p>
      </dgm:t>
    </dgm:pt>
    <dgm:pt modelId="{B47B7C1E-A106-D146-9E33-0EAE1FEAE210}" type="asst">
      <dgm:prSet phldrT="[Text]"/>
      <dgm:spPr/>
      <dgm:t>
        <a:bodyPr/>
        <a:lstStyle/>
        <a:p>
          <a:r>
            <a:rPr lang="en-US" dirty="0" smtClean="0"/>
            <a:t>Exec-driven</a:t>
          </a:r>
          <a:endParaRPr lang="en-US" dirty="0"/>
        </a:p>
      </dgm:t>
    </dgm:pt>
    <dgm:pt modelId="{93D748BD-97A6-C745-B459-78CAABDAAA80}" type="parTrans" cxnId="{06B10A1D-4561-6D42-9508-96DF32101910}">
      <dgm:prSet/>
      <dgm:spPr/>
      <dgm:t>
        <a:bodyPr/>
        <a:lstStyle/>
        <a:p>
          <a:endParaRPr lang="en-US"/>
        </a:p>
      </dgm:t>
    </dgm:pt>
    <dgm:pt modelId="{17A00DCC-CEB1-F946-8E47-0B41990BD975}" type="sibTrans" cxnId="{06B10A1D-4561-6D42-9508-96DF32101910}">
      <dgm:prSet/>
      <dgm:spPr/>
      <dgm:t>
        <a:bodyPr/>
        <a:lstStyle/>
        <a:p>
          <a:endParaRPr lang="en-US"/>
        </a:p>
      </dgm:t>
    </dgm:pt>
    <dgm:pt modelId="{9B8A51A3-65E1-F942-A836-F16848BF5266}" type="asst">
      <dgm:prSet phldrT="[Text]"/>
      <dgm:spPr/>
      <dgm:t>
        <a:bodyPr/>
        <a:lstStyle/>
        <a:p>
          <a:r>
            <a:rPr lang="en-US" dirty="0" smtClean="0"/>
            <a:t>Interpreters</a:t>
          </a:r>
          <a:endParaRPr lang="en-US" dirty="0"/>
        </a:p>
      </dgm:t>
    </dgm:pt>
    <dgm:pt modelId="{2B1AC9A1-E745-874D-AACA-A06355D6D61D}" type="parTrans" cxnId="{48450D69-8E9C-C142-B027-6DD94C209132}">
      <dgm:prSet/>
      <dgm:spPr/>
      <dgm:t>
        <a:bodyPr/>
        <a:lstStyle/>
        <a:p>
          <a:endParaRPr lang="en-US"/>
        </a:p>
      </dgm:t>
    </dgm:pt>
    <dgm:pt modelId="{A292019A-D925-4B4C-9EDF-213C54FEC4E2}" type="sibTrans" cxnId="{48450D69-8E9C-C142-B027-6DD94C209132}">
      <dgm:prSet/>
      <dgm:spPr/>
      <dgm:t>
        <a:bodyPr/>
        <a:lstStyle/>
        <a:p>
          <a:endParaRPr lang="en-US"/>
        </a:p>
      </dgm:t>
    </dgm:pt>
    <dgm:pt modelId="{970C8C27-962C-9644-8587-4907F99D0C81}" type="asst">
      <dgm:prSet phldrT="[Text]"/>
      <dgm:spPr/>
      <dgm:t>
        <a:bodyPr/>
        <a:lstStyle/>
        <a:p>
          <a:r>
            <a:rPr lang="en-US" dirty="0" smtClean="0"/>
            <a:t>Direct Execution</a:t>
          </a:r>
          <a:endParaRPr lang="en-US" dirty="0"/>
        </a:p>
      </dgm:t>
    </dgm:pt>
    <dgm:pt modelId="{D1507DB8-857A-0846-B9CB-F106800974AC}" type="parTrans" cxnId="{B909C07F-D661-694C-A40A-43972911ADF4}">
      <dgm:prSet/>
      <dgm:spPr/>
      <dgm:t>
        <a:bodyPr/>
        <a:lstStyle/>
        <a:p>
          <a:endParaRPr lang="en-US"/>
        </a:p>
      </dgm:t>
    </dgm:pt>
    <dgm:pt modelId="{4919CFDD-DB93-034C-A941-819A6C87F4BB}" type="sibTrans" cxnId="{B909C07F-D661-694C-A40A-43972911ADF4}">
      <dgm:prSet/>
      <dgm:spPr/>
      <dgm:t>
        <a:bodyPr/>
        <a:lstStyle/>
        <a:p>
          <a:endParaRPr lang="en-US"/>
        </a:p>
      </dgm:t>
    </dgm:pt>
    <dgm:pt modelId="{77D037BD-9F38-B14E-A51D-819C5433DE8D}">
      <dgm:prSet phldrT="[Text]"/>
      <dgm:spPr/>
      <dgm:t>
        <a:bodyPr/>
        <a:lstStyle/>
        <a:p>
          <a:r>
            <a:rPr lang="en-US" dirty="0" smtClean="0"/>
            <a:t>Cycle timers</a:t>
          </a:r>
          <a:endParaRPr lang="en-US" dirty="0"/>
        </a:p>
      </dgm:t>
    </dgm:pt>
    <dgm:pt modelId="{E56E7872-7153-CB42-9D34-A61D3E24B511}" type="parTrans" cxnId="{ED8FE2CF-27B2-734F-8DD5-346CF3053A1C}">
      <dgm:prSet/>
      <dgm:spPr/>
      <dgm:t>
        <a:bodyPr/>
        <a:lstStyle/>
        <a:p>
          <a:endParaRPr lang="en-US"/>
        </a:p>
      </dgm:t>
    </dgm:pt>
    <dgm:pt modelId="{9D2BA4C8-0CCA-8247-9EC7-F42FC82B148D}" type="sibTrans" cxnId="{ED8FE2CF-27B2-734F-8DD5-346CF3053A1C}">
      <dgm:prSet/>
      <dgm:spPr/>
      <dgm:t>
        <a:bodyPr/>
        <a:lstStyle/>
        <a:p>
          <a:endParaRPr lang="en-US"/>
        </a:p>
      </dgm:t>
    </dgm:pt>
    <dgm:pt modelId="{9BC8F836-38BD-D740-880C-C51E2985183B}" type="pres">
      <dgm:prSet presAssocID="{AE416AE0-8404-BA4D-946E-22D4DAAD934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44CCD68-38D2-1C4B-8F4B-A200152F145B}" type="pres">
      <dgm:prSet presAssocID="{DD12EBB1-6856-E04E-AE92-B3CDDE9549E0}" presName="hierRoot1" presStyleCnt="0"/>
      <dgm:spPr/>
    </dgm:pt>
    <dgm:pt modelId="{E46942B2-EAA7-DF4D-89E8-47218EF29692}" type="pres">
      <dgm:prSet presAssocID="{DD12EBB1-6856-E04E-AE92-B3CDDE9549E0}" presName="composite" presStyleCnt="0"/>
      <dgm:spPr/>
    </dgm:pt>
    <dgm:pt modelId="{FD7C9227-3E9C-A149-BA16-C67933A03BF6}" type="pres">
      <dgm:prSet presAssocID="{DD12EBB1-6856-E04E-AE92-B3CDDE9549E0}" presName="background" presStyleLbl="node0" presStyleIdx="0" presStyleCnt="1"/>
      <dgm:spPr/>
    </dgm:pt>
    <dgm:pt modelId="{CACBC87F-C1AD-9845-B366-D057F648F3C1}" type="pres">
      <dgm:prSet presAssocID="{DD12EBB1-6856-E04E-AE92-B3CDDE9549E0}" presName="text" presStyleLbl="fgAcc0" presStyleIdx="0" presStyleCnt="1">
        <dgm:presLayoutVars>
          <dgm:chPref val="3"/>
        </dgm:presLayoutVars>
      </dgm:prSet>
      <dgm:spPr/>
    </dgm:pt>
    <dgm:pt modelId="{5560D958-F975-1A42-9A2F-BAF9802AFA32}" type="pres">
      <dgm:prSet presAssocID="{DD12EBB1-6856-E04E-AE92-B3CDDE9549E0}" presName="hierChild2" presStyleCnt="0"/>
      <dgm:spPr/>
    </dgm:pt>
    <dgm:pt modelId="{E9850C3F-271B-2E4F-8BC8-CF04E54CCA5C}" type="pres">
      <dgm:prSet presAssocID="{B6554B9E-898E-6141-876E-75CFB6564AF0}" presName="Name10" presStyleLbl="parChTrans1D2" presStyleIdx="0" presStyleCnt="2"/>
      <dgm:spPr/>
    </dgm:pt>
    <dgm:pt modelId="{EA6AC267-1B6B-2F41-BA93-6FCFACEDE5D8}" type="pres">
      <dgm:prSet presAssocID="{EB22CEFA-2C32-EB42-962B-7FAE8235B138}" presName="hierRoot2" presStyleCnt="0"/>
      <dgm:spPr/>
    </dgm:pt>
    <dgm:pt modelId="{7E8291A1-9286-5A4F-B415-C993E8B5F946}" type="pres">
      <dgm:prSet presAssocID="{EB22CEFA-2C32-EB42-962B-7FAE8235B138}" presName="composite2" presStyleCnt="0"/>
      <dgm:spPr/>
    </dgm:pt>
    <dgm:pt modelId="{6D43FC1E-02D5-CC46-9269-88F1ADD5447A}" type="pres">
      <dgm:prSet presAssocID="{EB22CEFA-2C32-EB42-962B-7FAE8235B138}" presName="background2" presStyleLbl="asst1" presStyleIdx="0" presStyleCnt="5"/>
      <dgm:spPr/>
    </dgm:pt>
    <dgm:pt modelId="{A781B3F2-BAAE-5B4C-87E3-12858CF841CA}" type="pres">
      <dgm:prSet presAssocID="{EB22CEFA-2C32-EB42-962B-7FAE8235B138}" presName="text2" presStyleLbl="fgAcc2" presStyleIdx="0" presStyleCnt="2">
        <dgm:presLayoutVars>
          <dgm:chPref val="3"/>
        </dgm:presLayoutVars>
      </dgm:prSet>
      <dgm:spPr/>
    </dgm:pt>
    <dgm:pt modelId="{663DC969-B52F-F44C-B9C4-299920AB562F}" type="pres">
      <dgm:prSet presAssocID="{EB22CEFA-2C32-EB42-962B-7FAE8235B138}" presName="hierChild3" presStyleCnt="0"/>
      <dgm:spPr/>
    </dgm:pt>
    <dgm:pt modelId="{D75932F3-A621-5345-ABBA-DFCB819ADE2C}" type="pres">
      <dgm:prSet presAssocID="{203C18DC-6546-E34E-BC5F-15D5CC514236}" presName="Name17" presStyleLbl="parChTrans1D3" presStyleIdx="0" presStyleCnt="4"/>
      <dgm:spPr/>
    </dgm:pt>
    <dgm:pt modelId="{86C306E8-36A9-AC4D-9112-3FA0ED790EC7}" type="pres">
      <dgm:prSet presAssocID="{7D34514E-CA38-2E40-8FF6-A6E52A63A444}" presName="hierRoot3" presStyleCnt="0"/>
      <dgm:spPr/>
    </dgm:pt>
    <dgm:pt modelId="{72FD97EC-1163-F84C-93BB-C9086C271771}" type="pres">
      <dgm:prSet presAssocID="{7D34514E-CA38-2E40-8FF6-A6E52A63A444}" presName="composite3" presStyleCnt="0"/>
      <dgm:spPr/>
    </dgm:pt>
    <dgm:pt modelId="{D97B231E-0DC4-4E41-9838-72E1EB4984F3}" type="pres">
      <dgm:prSet presAssocID="{7D34514E-CA38-2E40-8FF6-A6E52A63A444}" presName="background3" presStyleLbl="asst1" presStyleIdx="1" presStyleCnt="5"/>
      <dgm:spPr/>
    </dgm:pt>
    <dgm:pt modelId="{88FC3423-8109-7841-A8DD-6D90BCE08F63}" type="pres">
      <dgm:prSet presAssocID="{7D34514E-CA38-2E40-8FF6-A6E52A63A444}" presName="text3" presStyleLbl="fgAcc3" presStyleIdx="0" presStyleCnt="4">
        <dgm:presLayoutVars>
          <dgm:chPref val="3"/>
        </dgm:presLayoutVars>
      </dgm:prSet>
      <dgm:spPr/>
    </dgm:pt>
    <dgm:pt modelId="{03B00ED1-EF5E-924B-9DC0-5613A7DA1E55}" type="pres">
      <dgm:prSet presAssocID="{7D34514E-CA38-2E40-8FF6-A6E52A63A444}" presName="hierChild4" presStyleCnt="0"/>
      <dgm:spPr/>
    </dgm:pt>
    <dgm:pt modelId="{6FC1BF8D-760B-FF47-9E43-865E4DE7B60F}" type="pres">
      <dgm:prSet presAssocID="{93D748BD-97A6-C745-B459-78CAABDAAA80}" presName="Name17" presStyleLbl="parChTrans1D3" presStyleIdx="1" presStyleCnt="4"/>
      <dgm:spPr/>
    </dgm:pt>
    <dgm:pt modelId="{4742C261-61D9-0940-95ED-3825990D39E0}" type="pres">
      <dgm:prSet presAssocID="{B47B7C1E-A106-D146-9E33-0EAE1FEAE210}" presName="hierRoot3" presStyleCnt="0"/>
      <dgm:spPr/>
    </dgm:pt>
    <dgm:pt modelId="{6FC16F0D-C417-D944-9F77-F5B27360405B}" type="pres">
      <dgm:prSet presAssocID="{B47B7C1E-A106-D146-9E33-0EAE1FEAE210}" presName="composite3" presStyleCnt="0"/>
      <dgm:spPr/>
    </dgm:pt>
    <dgm:pt modelId="{60FF7E33-42DC-BE43-9B4A-EE2E51B7ED4D}" type="pres">
      <dgm:prSet presAssocID="{B47B7C1E-A106-D146-9E33-0EAE1FEAE210}" presName="background3" presStyleLbl="asst1" presStyleIdx="2" presStyleCnt="5"/>
      <dgm:spPr/>
    </dgm:pt>
    <dgm:pt modelId="{75467EB0-803E-E242-96E3-7AF1806F9B99}" type="pres">
      <dgm:prSet presAssocID="{B47B7C1E-A106-D146-9E33-0EAE1FEAE210}" presName="text3" presStyleLbl="fgAcc3" presStyleIdx="1" presStyleCnt="4">
        <dgm:presLayoutVars>
          <dgm:chPref val="3"/>
        </dgm:presLayoutVars>
      </dgm:prSet>
      <dgm:spPr/>
    </dgm:pt>
    <dgm:pt modelId="{5C9BF676-CADE-9E4C-9119-141FAE4243AC}" type="pres">
      <dgm:prSet presAssocID="{B47B7C1E-A106-D146-9E33-0EAE1FEAE210}" presName="hierChild4" presStyleCnt="0"/>
      <dgm:spPr/>
    </dgm:pt>
    <dgm:pt modelId="{67BE3E43-746B-AF46-AC93-ACA535F9A88B}" type="pres">
      <dgm:prSet presAssocID="{2B1AC9A1-E745-874D-AACA-A06355D6D61D}" presName="Name23" presStyleLbl="parChTrans1D4" presStyleIdx="0" presStyleCnt="2"/>
      <dgm:spPr/>
    </dgm:pt>
    <dgm:pt modelId="{99B7D8B0-38EC-1F46-B9ED-8AF86BE379AF}" type="pres">
      <dgm:prSet presAssocID="{9B8A51A3-65E1-F942-A836-F16848BF5266}" presName="hierRoot4" presStyleCnt="0"/>
      <dgm:spPr/>
    </dgm:pt>
    <dgm:pt modelId="{E7AD0C0E-C663-A944-83E3-5D6B60359724}" type="pres">
      <dgm:prSet presAssocID="{9B8A51A3-65E1-F942-A836-F16848BF5266}" presName="composite4" presStyleCnt="0"/>
      <dgm:spPr/>
    </dgm:pt>
    <dgm:pt modelId="{115D832E-2E4D-6D41-8F64-60C675681E93}" type="pres">
      <dgm:prSet presAssocID="{9B8A51A3-65E1-F942-A836-F16848BF5266}" presName="background4" presStyleLbl="asst1" presStyleIdx="3" presStyleCnt="5"/>
      <dgm:spPr/>
    </dgm:pt>
    <dgm:pt modelId="{3B3124DB-BD6B-E84F-A45B-01515B00D7D2}" type="pres">
      <dgm:prSet presAssocID="{9B8A51A3-65E1-F942-A836-F16848BF5266}" presName="text4" presStyleLbl="fgAcc4" presStyleIdx="0" presStyleCnt="2">
        <dgm:presLayoutVars>
          <dgm:chPref val="3"/>
        </dgm:presLayoutVars>
      </dgm:prSet>
      <dgm:spPr/>
    </dgm:pt>
    <dgm:pt modelId="{0F276D48-98F1-C344-BC3F-BB21D843F7E9}" type="pres">
      <dgm:prSet presAssocID="{9B8A51A3-65E1-F942-A836-F16848BF5266}" presName="hierChild5" presStyleCnt="0"/>
      <dgm:spPr/>
    </dgm:pt>
    <dgm:pt modelId="{BF72BFF3-EF76-1D45-9106-81C638FB10FB}" type="pres">
      <dgm:prSet presAssocID="{D1507DB8-857A-0846-B9CB-F106800974AC}" presName="Name23" presStyleLbl="parChTrans1D4" presStyleIdx="1" presStyleCnt="2"/>
      <dgm:spPr/>
    </dgm:pt>
    <dgm:pt modelId="{19827D89-7629-4F40-9E84-72CD5478709F}" type="pres">
      <dgm:prSet presAssocID="{970C8C27-962C-9644-8587-4907F99D0C81}" presName="hierRoot4" presStyleCnt="0"/>
      <dgm:spPr/>
    </dgm:pt>
    <dgm:pt modelId="{2E48FD64-F3E5-154F-B521-37E2DB81B7C1}" type="pres">
      <dgm:prSet presAssocID="{970C8C27-962C-9644-8587-4907F99D0C81}" presName="composite4" presStyleCnt="0"/>
      <dgm:spPr/>
    </dgm:pt>
    <dgm:pt modelId="{E18E1EC5-B27B-FC43-A4EF-A8FC25B85DCB}" type="pres">
      <dgm:prSet presAssocID="{970C8C27-962C-9644-8587-4907F99D0C81}" presName="background4" presStyleLbl="asst1" presStyleIdx="4" presStyleCnt="5"/>
      <dgm:spPr/>
    </dgm:pt>
    <dgm:pt modelId="{CC1FA375-8A83-4C45-A9EF-BC47500B92CB}" type="pres">
      <dgm:prSet presAssocID="{970C8C27-962C-9644-8587-4907F99D0C81}" presName="text4" presStyleLbl="fgAcc4" presStyleIdx="1" presStyleCnt="2">
        <dgm:presLayoutVars>
          <dgm:chPref val="3"/>
        </dgm:presLayoutVars>
      </dgm:prSet>
      <dgm:spPr/>
    </dgm:pt>
    <dgm:pt modelId="{DD7BB9ED-8CA7-304C-B20A-0D7ED8C608A6}" type="pres">
      <dgm:prSet presAssocID="{970C8C27-962C-9644-8587-4907F99D0C81}" presName="hierChild5" presStyleCnt="0"/>
      <dgm:spPr/>
    </dgm:pt>
    <dgm:pt modelId="{26253A70-51B1-4B42-89A3-773CA33E3574}" type="pres">
      <dgm:prSet presAssocID="{083E2AE0-047B-364B-B73A-F6E0963C2518}" presName="Name10" presStyleLbl="parChTrans1D2" presStyleIdx="1" presStyleCnt="2"/>
      <dgm:spPr/>
    </dgm:pt>
    <dgm:pt modelId="{70276A0E-A981-A64A-846B-9499AD357B4A}" type="pres">
      <dgm:prSet presAssocID="{886995E8-F5A3-6E48-9E44-95D24760F613}" presName="hierRoot2" presStyleCnt="0"/>
      <dgm:spPr/>
    </dgm:pt>
    <dgm:pt modelId="{9FAC1663-52A4-F043-9AEE-DF6573654C9B}" type="pres">
      <dgm:prSet presAssocID="{886995E8-F5A3-6E48-9E44-95D24760F613}" presName="composite2" presStyleCnt="0"/>
      <dgm:spPr/>
    </dgm:pt>
    <dgm:pt modelId="{545ECF37-7900-0242-B552-A6F34C7D6CE3}" type="pres">
      <dgm:prSet presAssocID="{886995E8-F5A3-6E48-9E44-95D24760F613}" presName="background2" presStyleLbl="node2" presStyleIdx="0" presStyleCnt="1"/>
      <dgm:spPr/>
    </dgm:pt>
    <dgm:pt modelId="{C5B387DE-3538-0142-912C-7EB13352D85D}" type="pres">
      <dgm:prSet presAssocID="{886995E8-F5A3-6E48-9E44-95D24760F613}" presName="text2" presStyleLbl="fgAcc2" presStyleIdx="1" presStyleCnt="2">
        <dgm:presLayoutVars>
          <dgm:chPref val="3"/>
        </dgm:presLayoutVars>
      </dgm:prSet>
      <dgm:spPr/>
    </dgm:pt>
    <dgm:pt modelId="{41E92A60-2F67-444E-B637-DF70B9D3A705}" type="pres">
      <dgm:prSet presAssocID="{886995E8-F5A3-6E48-9E44-95D24760F613}" presName="hierChild3" presStyleCnt="0"/>
      <dgm:spPr/>
    </dgm:pt>
    <dgm:pt modelId="{4B9900DC-9C5A-A94C-928B-74AAA6E1C793}" type="pres">
      <dgm:prSet presAssocID="{52A921A3-A26A-3B4B-B4C5-8637B3725F12}" presName="Name17" presStyleLbl="parChTrans1D3" presStyleIdx="2" presStyleCnt="4"/>
      <dgm:spPr/>
    </dgm:pt>
    <dgm:pt modelId="{470053F6-7276-3348-AE1B-1C68388E091E}" type="pres">
      <dgm:prSet presAssocID="{8CCE7D40-E700-BD47-8257-79DFE0115996}" presName="hierRoot3" presStyleCnt="0"/>
      <dgm:spPr/>
    </dgm:pt>
    <dgm:pt modelId="{68DC4C4F-E5FB-B045-8366-7BF5221546D6}" type="pres">
      <dgm:prSet presAssocID="{8CCE7D40-E700-BD47-8257-79DFE0115996}" presName="composite3" presStyleCnt="0"/>
      <dgm:spPr/>
    </dgm:pt>
    <dgm:pt modelId="{F62739FB-96B2-4A44-B987-A532D2DCD635}" type="pres">
      <dgm:prSet presAssocID="{8CCE7D40-E700-BD47-8257-79DFE0115996}" presName="background3" presStyleLbl="node3" presStyleIdx="0" presStyleCnt="2"/>
      <dgm:spPr/>
    </dgm:pt>
    <dgm:pt modelId="{524B51C1-D166-504E-98AE-1689A4245A49}" type="pres">
      <dgm:prSet presAssocID="{8CCE7D40-E700-BD47-8257-79DFE0115996}" presName="text3" presStyleLbl="fgAcc3" presStyleIdx="2" presStyleCnt="4">
        <dgm:presLayoutVars>
          <dgm:chPref val="3"/>
        </dgm:presLayoutVars>
      </dgm:prSet>
      <dgm:spPr/>
    </dgm:pt>
    <dgm:pt modelId="{DFC10982-90A3-3140-A0AA-9B1AD3862A0D}" type="pres">
      <dgm:prSet presAssocID="{8CCE7D40-E700-BD47-8257-79DFE0115996}" presName="hierChild4" presStyleCnt="0"/>
      <dgm:spPr/>
    </dgm:pt>
    <dgm:pt modelId="{4C3D70AF-150C-824A-BA19-4938EEBD8069}" type="pres">
      <dgm:prSet presAssocID="{E56E7872-7153-CB42-9D34-A61D3E24B511}" presName="Name17" presStyleLbl="parChTrans1D3" presStyleIdx="3" presStyleCnt="4"/>
      <dgm:spPr/>
    </dgm:pt>
    <dgm:pt modelId="{EA0D08AB-F4C7-C34A-8A28-9E195AFE91D6}" type="pres">
      <dgm:prSet presAssocID="{77D037BD-9F38-B14E-A51D-819C5433DE8D}" presName="hierRoot3" presStyleCnt="0"/>
      <dgm:spPr/>
    </dgm:pt>
    <dgm:pt modelId="{3E8F6100-E388-0D4B-B764-3FC263D0EE9B}" type="pres">
      <dgm:prSet presAssocID="{77D037BD-9F38-B14E-A51D-819C5433DE8D}" presName="composite3" presStyleCnt="0"/>
      <dgm:spPr/>
    </dgm:pt>
    <dgm:pt modelId="{507D7289-BDF8-6340-B29F-142435878F8B}" type="pres">
      <dgm:prSet presAssocID="{77D037BD-9F38-B14E-A51D-819C5433DE8D}" presName="background3" presStyleLbl="node3" presStyleIdx="1" presStyleCnt="2"/>
      <dgm:spPr/>
    </dgm:pt>
    <dgm:pt modelId="{FF27A3E2-02A5-AE45-9055-A32A7C05AF3F}" type="pres">
      <dgm:prSet presAssocID="{77D037BD-9F38-B14E-A51D-819C5433DE8D}" presName="text3" presStyleLbl="fgAcc3" presStyleIdx="3" presStyleCnt="4">
        <dgm:presLayoutVars>
          <dgm:chPref val="3"/>
        </dgm:presLayoutVars>
      </dgm:prSet>
      <dgm:spPr/>
    </dgm:pt>
    <dgm:pt modelId="{6698BC07-3389-9246-B526-B626F4656F43}" type="pres">
      <dgm:prSet presAssocID="{77D037BD-9F38-B14E-A51D-819C5433DE8D}" presName="hierChild4" presStyleCnt="0"/>
      <dgm:spPr/>
    </dgm:pt>
  </dgm:ptLst>
  <dgm:cxnLst>
    <dgm:cxn modelId="{F9CECE09-9E12-B840-92EC-2D6532FE2F9F}" srcId="{AE416AE0-8404-BA4D-946E-22D4DAAD934B}" destId="{DD12EBB1-6856-E04E-AE92-B3CDDE9549E0}" srcOrd="0" destOrd="0" parTransId="{45D9E7E3-7B8D-7F4E-BF28-669CDA85D195}" sibTransId="{95EF905D-3E53-E04D-ACD2-B7D64AAC1B11}"/>
    <dgm:cxn modelId="{ED8FE2CF-27B2-734F-8DD5-346CF3053A1C}" srcId="{886995E8-F5A3-6E48-9E44-95D24760F613}" destId="{77D037BD-9F38-B14E-A51D-819C5433DE8D}" srcOrd="1" destOrd="0" parTransId="{E56E7872-7153-CB42-9D34-A61D3E24B511}" sibTransId="{9D2BA4C8-0CCA-8247-9EC7-F42FC82B148D}"/>
    <dgm:cxn modelId="{07A0B188-939D-F046-B156-47AF80D7E49D}" type="presOf" srcId="{93D748BD-97A6-C745-B459-78CAABDAAA80}" destId="{6FC1BF8D-760B-FF47-9E43-865E4DE7B60F}" srcOrd="0" destOrd="0" presId="urn:microsoft.com/office/officeart/2005/8/layout/hierarchy1"/>
    <dgm:cxn modelId="{1DE74241-34CE-7A49-9094-A52DF7D9016B}" type="presOf" srcId="{203C18DC-6546-E34E-BC5F-15D5CC514236}" destId="{D75932F3-A621-5345-ABBA-DFCB819ADE2C}" srcOrd="0" destOrd="0" presId="urn:microsoft.com/office/officeart/2005/8/layout/hierarchy1"/>
    <dgm:cxn modelId="{DF2D4357-E268-EA41-900E-832AAB243F6A}" type="presOf" srcId="{970C8C27-962C-9644-8587-4907F99D0C81}" destId="{CC1FA375-8A83-4C45-A9EF-BC47500B92CB}" srcOrd="0" destOrd="0" presId="urn:microsoft.com/office/officeart/2005/8/layout/hierarchy1"/>
    <dgm:cxn modelId="{475E602F-841B-8E40-AA14-5080DFAFFFE2}" srcId="{886995E8-F5A3-6E48-9E44-95D24760F613}" destId="{8CCE7D40-E700-BD47-8257-79DFE0115996}" srcOrd="0" destOrd="0" parTransId="{52A921A3-A26A-3B4B-B4C5-8637B3725F12}" sibTransId="{7C487BBF-9677-1447-965E-89165DCE85D2}"/>
    <dgm:cxn modelId="{00D1DEBC-AA1A-4E47-BBD3-CB3CB4EA75BF}" type="presOf" srcId="{EB22CEFA-2C32-EB42-962B-7FAE8235B138}" destId="{A781B3F2-BAAE-5B4C-87E3-12858CF841CA}" srcOrd="0" destOrd="0" presId="urn:microsoft.com/office/officeart/2005/8/layout/hierarchy1"/>
    <dgm:cxn modelId="{40C05EE4-B6BC-B445-B8A5-0699E089A7E9}" srcId="{EB22CEFA-2C32-EB42-962B-7FAE8235B138}" destId="{7D34514E-CA38-2E40-8FF6-A6E52A63A444}" srcOrd="0" destOrd="0" parTransId="{203C18DC-6546-E34E-BC5F-15D5CC514236}" sibTransId="{DB5A772F-84CE-324A-8DCC-17DEE71BE2A5}"/>
    <dgm:cxn modelId="{06B10A1D-4561-6D42-9508-96DF32101910}" srcId="{EB22CEFA-2C32-EB42-962B-7FAE8235B138}" destId="{B47B7C1E-A106-D146-9E33-0EAE1FEAE210}" srcOrd="1" destOrd="0" parTransId="{93D748BD-97A6-C745-B459-78CAABDAAA80}" sibTransId="{17A00DCC-CEB1-F946-8E47-0B41990BD975}"/>
    <dgm:cxn modelId="{E4C0B5F5-E23E-604A-99B5-FF94B6C122C5}" type="presOf" srcId="{8CCE7D40-E700-BD47-8257-79DFE0115996}" destId="{524B51C1-D166-504E-98AE-1689A4245A49}" srcOrd="0" destOrd="0" presId="urn:microsoft.com/office/officeart/2005/8/layout/hierarchy1"/>
    <dgm:cxn modelId="{B909C07F-D661-694C-A40A-43972911ADF4}" srcId="{B47B7C1E-A106-D146-9E33-0EAE1FEAE210}" destId="{970C8C27-962C-9644-8587-4907F99D0C81}" srcOrd="1" destOrd="0" parTransId="{D1507DB8-857A-0846-B9CB-F106800974AC}" sibTransId="{4919CFDD-DB93-034C-A941-819A6C87F4BB}"/>
    <dgm:cxn modelId="{5C000553-1D78-BD47-96BF-F274149B228D}" type="presOf" srcId="{52A921A3-A26A-3B4B-B4C5-8637B3725F12}" destId="{4B9900DC-9C5A-A94C-928B-74AAA6E1C793}" srcOrd="0" destOrd="0" presId="urn:microsoft.com/office/officeart/2005/8/layout/hierarchy1"/>
    <dgm:cxn modelId="{98E185A9-5487-6A42-BA91-C1F819B4119E}" type="presOf" srcId="{B6554B9E-898E-6141-876E-75CFB6564AF0}" destId="{E9850C3F-271B-2E4F-8BC8-CF04E54CCA5C}" srcOrd="0" destOrd="0" presId="urn:microsoft.com/office/officeart/2005/8/layout/hierarchy1"/>
    <dgm:cxn modelId="{CAB80186-92BA-7B46-B633-8D3D550484A4}" type="presOf" srcId="{AE416AE0-8404-BA4D-946E-22D4DAAD934B}" destId="{9BC8F836-38BD-D740-880C-C51E2985183B}" srcOrd="0" destOrd="0" presId="urn:microsoft.com/office/officeart/2005/8/layout/hierarchy1"/>
    <dgm:cxn modelId="{48450D69-8E9C-C142-B027-6DD94C209132}" srcId="{B47B7C1E-A106-D146-9E33-0EAE1FEAE210}" destId="{9B8A51A3-65E1-F942-A836-F16848BF5266}" srcOrd="0" destOrd="0" parTransId="{2B1AC9A1-E745-874D-AACA-A06355D6D61D}" sibTransId="{A292019A-D925-4B4C-9EDF-213C54FEC4E2}"/>
    <dgm:cxn modelId="{8944F75D-2851-1A40-8596-0B29C3057DF8}" type="presOf" srcId="{D1507DB8-857A-0846-B9CB-F106800974AC}" destId="{BF72BFF3-EF76-1D45-9106-81C638FB10FB}" srcOrd="0" destOrd="0" presId="urn:microsoft.com/office/officeart/2005/8/layout/hierarchy1"/>
    <dgm:cxn modelId="{3B41ED3D-113A-8F49-9709-E069BEA86334}" srcId="{DD12EBB1-6856-E04E-AE92-B3CDDE9549E0}" destId="{886995E8-F5A3-6E48-9E44-95D24760F613}" srcOrd="1" destOrd="0" parTransId="{083E2AE0-047B-364B-B73A-F6E0963C2518}" sibTransId="{4A128585-2F92-F444-AB10-B90B55BFDE4D}"/>
    <dgm:cxn modelId="{ADC8481C-F6A3-1241-A3B7-3BCBC16EAD5F}" type="presOf" srcId="{DD12EBB1-6856-E04E-AE92-B3CDDE9549E0}" destId="{CACBC87F-C1AD-9845-B366-D057F648F3C1}" srcOrd="0" destOrd="0" presId="urn:microsoft.com/office/officeart/2005/8/layout/hierarchy1"/>
    <dgm:cxn modelId="{7FE1FBC9-5473-EF4A-8493-56C28DEC82B6}" srcId="{DD12EBB1-6856-E04E-AE92-B3CDDE9549E0}" destId="{EB22CEFA-2C32-EB42-962B-7FAE8235B138}" srcOrd="0" destOrd="0" parTransId="{B6554B9E-898E-6141-876E-75CFB6564AF0}" sibTransId="{452B70AC-6B2C-DB4A-B1E5-760A28B445DB}"/>
    <dgm:cxn modelId="{8ADF17DA-007D-2A46-A04E-CAE9E03993DC}" type="presOf" srcId="{083E2AE0-047B-364B-B73A-F6E0963C2518}" destId="{26253A70-51B1-4B42-89A3-773CA33E3574}" srcOrd="0" destOrd="0" presId="urn:microsoft.com/office/officeart/2005/8/layout/hierarchy1"/>
    <dgm:cxn modelId="{D5AC1678-0C39-8B4C-A261-9835280A2AA2}" type="presOf" srcId="{2B1AC9A1-E745-874D-AACA-A06355D6D61D}" destId="{67BE3E43-746B-AF46-AC93-ACA535F9A88B}" srcOrd="0" destOrd="0" presId="urn:microsoft.com/office/officeart/2005/8/layout/hierarchy1"/>
    <dgm:cxn modelId="{0AE285DB-9897-4F41-8FAE-B324035EA6E4}" type="presOf" srcId="{9B8A51A3-65E1-F942-A836-F16848BF5266}" destId="{3B3124DB-BD6B-E84F-A45B-01515B00D7D2}" srcOrd="0" destOrd="0" presId="urn:microsoft.com/office/officeart/2005/8/layout/hierarchy1"/>
    <dgm:cxn modelId="{0D3D40C6-B0D6-3E44-BE52-FBD388E06653}" type="presOf" srcId="{B47B7C1E-A106-D146-9E33-0EAE1FEAE210}" destId="{75467EB0-803E-E242-96E3-7AF1806F9B99}" srcOrd="0" destOrd="0" presId="urn:microsoft.com/office/officeart/2005/8/layout/hierarchy1"/>
    <dgm:cxn modelId="{12BCE474-D954-0640-ADAD-79A7A8952E63}" type="presOf" srcId="{7D34514E-CA38-2E40-8FF6-A6E52A63A444}" destId="{88FC3423-8109-7841-A8DD-6D90BCE08F63}" srcOrd="0" destOrd="0" presId="urn:microsoft.com/office/officeart/2005/8/layout/hierarchy1"/>
    <dgm:cxn modelId="{D4EFDB27-AF43-3241-AAB8-E9C3D6AFF087}" type="presOf" srcId="{E56E7872-7153-CB42-9D34-A61D3E24B511}" destId="{4C3D70AF-150C-824A-BA19-4938EEBD8069}" srcOrd="0" destOrd="0" presId="urn:microsoft.com/office/officeart/2005/8/layout/hierarchy1"/>
    <dgm:cxn modelId="{2E761445-4F7F-4E44-ACB9-A07AA214F58C}" type="presOf" srcId="{77D037BD-9F38-B14E-A51D-819C5433DE8D}" destId="{FF27A3E2-02A5-AE45-9055-A32A7C05AF3F}" srcOrd="0" destOrd="0" presId="urn:microsoft.com/office/officeart/2005/8/layout/hierarchy1"/>
    <dgm:cxn modelId="{635E9B19-6FE9-4F4B-BD6B-245ACC471233}" type="presOf" srcId="{886995E8-F5A3-6E48-9E44-95D24760F613}" destId="{C5B387DE-3538-0142-912C-7EB13352D85D}" srcOrd="0" destOrd="0" presId="urn:microsoft.com/office/officeart/2005/8/layout/hierarchy1"/>
    <dgm:cxn modelId="{F729A3A3-EF17-BF44-9FD4-E1B6144A5E12}" type="presParOf" srcId="{9BC8F836-38BD-D740-880C-C51E2985183B}" destId="{944CCD68-38D2-1C4B-8F4B-A200152F145B}" srcOrd="0" destOrd="0" presId="urn:microsoft.com/office/officeart/2005/8/layout/hierarchy1"/>
    <dgm:cxn modelId="{652F3493-5584-4347-A988-65F8D6A93903}" type="presParOf" srcId="{944CCD68-38D2-1C4B-8F4B-A200152F145B}" destId="{E46942B2-EAA7-DF4D-89E8-47218EF29692}" srcOrd="0" destOrd="0" presId="urn:microsoft.com/office/officeart/2005/8/layout/hierarchy1"/>
    <dgm:cxn modelId="{4BD234D5-0DD9-224F-8838-C433B57191F1}" type="presParOf" srcId="{E46942B2-EAA7-DF4D-89E8-47218EF29692}" destId="{FD7C9227-3E9C-A149-BA16-C67933A03BF6}" srcOrd="0" destOrd="0" presId="urn:microsoft.com/office/officeart/2005/8/layout/hierarchy1"/>
    <dgm:cxn modelId="{58E758DC-1AFA-DD4A-ACEE-6D6E160B6CCD}" type="presParOf" srcId="{E46942B2-EAA7-DF4D-89E8-47218EF29692}" destId="{CACBC87F-C1AD-9845-B366-D057F648F3C1}" srcOrd="1" destOrd="0" presId="urn:microsoft.com/office/officeart/2005/8/layout/hierarchy1"/>
    <dgm:cxn modelId="{0F36A1FB-BB29-6641-B3FA-E92DCFD57FB9}" type="presParOf" srcId="{944CCD68-38D2-1C4B-8F4B-A200152F145B}" destId="{5560D958-F975-1A42-9A2F-BAF9802AFA32}" srcOrd="1" destOrd="0" presId="urn:microsoft.com/office/officeart/2005/8/layout/hierarchy1"/>
    <dgm:cxn modelId="{98F4388E-55B6-B541-B63A-2EAF5DDCD452}" type="presParOf" srcId="{5560D958-F975-1A42-9A2F-BAF9802AFA32}" destId="{E9850C3F-271B-2E4F-8BC8-CF04E54CCA5C}" srcOrd="0" destOrd="0" presId="urn:microsoft.com/office/officeart/2005/8/layout/hierarchy1"/>
    <dgm:cxn modelId="{0BFF3EB3-E890-714F-A772-E0B23C9F1428}" type="presParOf" srcId="{5560D958-F975-1A42-9A2F-BAF9802AFA32}" destId="{EA6AC267-1B6B-2F41-BA93-6FCFACEDE5D8}" srcOrd="1" destOrd="0" presId="urn:microsoft.com/office/officeart/2005/8/layout/hierarchy1"/>
    <dgm:cxn modelId="{2F5F2CFC-6696-D14A-921D-253FDCB69980}" type="presParOf" srcId="{EA6AC267-1B6B-2F41-BA93-6FCFACEDE5D8}" destId="{7E8291A1-9286-5A4F-B415-C993E8B5F946}" srcOrd="0" destOrd="0" presId="urn:microsoft.com/office/officeart/2005/8/layout/hierarchy1"/>
    <dgm:cxn modelId="{673C9E19-78E0-704A-89CF-F5DCBE83B32E}" type="presParOf" srcId="{7E8291A1-9286-5A4F-B415-C993E8B5F946}" destId="{6D43FC1E-02D5-CC46-9269-88F1ADD5447A}" srcOrd="0" destOrd="0" presId="urn:microsoft.com/office/officeart/2005/8/layout/hierarchy1"/>
    <dgm:cxn modelId="{E34792C9-9B3E-E043-A6E2-E1DFB4F01943}" type="presParOf" srcId="{7E8291A1-9286-5A4F-B415-C993E8B5F946}" destId="{A781B3F2-BAAE-5B4C-87E3-12858CF841CA}" srcOrd="1" destOrd="0" presId="urn:microsoft.com/office/officeart/2005/8/layout/hierarchy1"/>
    <dgm:cxn modelId="{4BDB8F4F-914F-8247-9C73-6A83F6C76CCB}" type="presParOf" srcId="{EA6AC267-1B6B-2F41-BA93-6FCFACEDE5D8}" destId="{663DC969-B52F-F44C-B9C4-299920AB562F}" srcOrd="1" destOrd="0" presId="urn:microsoft.com/office/officeart/2005/8/layout/hierarchy1"/>
    <dgm:cxn modelId="{4407B511-965F-E84C-99DF-F698448E4B3D}" type="presParOf" srcId="{663DC969-B52F-F44C-B9C4-299920AB562F}" destId="{D75932F3-A621-5345-ABBA-DFCB819ADE2C}" srcOrd="0" destOrd="0" presId="urn:microsoft.com/office/officeart/2005/8/layout/hierarchy1"/>
    <dgm:cxn modelId="{8F942940-14BA-164B-BD92-D0A7B7AEAD15}" type="presParOf" srcId="{663DC969-B52F-F44C-B9C4-299920AB562F}" destId="{86C306E8-36A9-AC4D-9112-3FA0ED790EC7}" srcOrd="1" destOrd="0" presId="urn:microsoft.com/office/officeart/2005/8/layout/hierarchy1"/>
    <dgm:cxn modelId="{B0AF82CF-E6DF-B844-9C48-DB03E161406E}" type="presParOf" srcId="{86C306E8-36A9-AC4D-9112-3FA0ED790EC7}" destId="{72FD97EC-1163-F84C-93BB-C9086C271771}" srcOrd="0" destOrd="0" presId="urn:microsoft.com/office/officeart/2005/8/layout/hierarchy1"/>
    <dgm:cxn modelId="{29975734-4AB2-5A43-B947-09600258A220}" type="presParOf" srcId="{72FD97EC-1163-F84C-93BB-C9086C271771}" destId="{D97B231E-0DC4-4E41-9838-72E1EB4984F3}" srcOrd="0" destOrd="0" presId="urn:microsoft.com/office/officeart/2005/8/layout/hierarchy1"/>
    <dgm:cxn modelId="{7A404E7D-8D40-454D-99F1-4F9325DD3583}" type="presParOf" srcId="{72FD97EC-1163-F84C-93BB-C9086C271771}" destId="{88FC3423-8109-7841-A8DD-6D90BCE08F63}" srcOrd="1" destOrd="0" presId="urn:microsoft.com/office/officeart/2005/8/layout/hierarchy1"/>
    <dgm:cxn modelId="{A8D4CA8C-EEE1-114B-97F0-202864A82693}" type="presParOf" srcId="{86C306E8-36A9-AC4D-9112-3FA0ED790EC7}" destId="{03B00ED1-EF5E-924B-9DC0-5613A7DA1E55}" srcOrd="1" destOrd="0" presId="urn:microsoft.com/office/officeart/2005/8/layout/hierarchy1"/>
    <dgm:cxn modelId="{0D46BEDD-5743-3742-8D63-3B700D7EBE76}" type="presParOf" srcId="{663DC969-B52F-F44C-B9C4-299920AB562F}" destId="{6FC1BF8D-760B-FF47-9E43-865E4DE7B60F}" srcOrd="2" destOrd="0" presId="urn:microsoft.com/office/officeart/2005/8/layout/hierarchy1"/>
    <dgm:cxn modelId="{624C2ED5-7563-DA45-B022-DA448E9396C6}" type="presParOf" srcId="{663DC969-B52F-F44C-B9C4-299920AB562F}" destId="{4742C261-61D9-0940-95ED-3825990D39E0}" srcOrd="3" destOrd="0" presId="urn:microsoft.com/office/officeart/2005/8/layout/hierarchy1"/>
    <dgm:cxn modelId="{68B877D0-B5BC-5C43-B8A1-BC275C334E9B}" type="presParOf" srcId="{4742C261-61D9-0940-95ED-3825990D39E0}" destId="{6FC16F0D-C417-D944-9F77-F5B27360405B}" srcOrd="0" destOrd="0" presId="urn:microsoft.com/office/officeart/2005/8/layout/hierarchy1"/>
    <dgm:cxn modelId="{F63ED933-BE7E-6C4C-A83F-B2E22DEE083B}" type="presParOf" srcId="{6FC16F0D-C417-D944-9F77-F5B27360405B}" destId="{60FF7E33-42DC-BE43-9B4A-EE2E51B7ED4D}" srcOrd="0" destOrd="0" presId="urn:microsoft.com/office/officeart/2005/8/layout/hierarchy1"/>
    <dgm:cxn modelId="{F7B0D68F-29C5-534F-904F-E59886F366B7}" type="presParOf" srcId="{6FC16F0D-C417-D944-9F77-F5B27360405B}" destId="{75467EB0-803E-E242-96E3-7AF1806F9B99}" srcOrd="1" destOrd="0" presId="urn:microsoft.com/office/officeart/2005/8/layout/hierarchy1"/>
    <dgm:cxn modelId="{2AA88278-9D0D-5047-96E4-F90740F2E1E5}" type="presParOf" srcId="{4742C261-61D9-0940-95ED-3825990D39E0}" destId="{5C9BF676-CADE-9E4C-9119-141FAE4243AC}" srcOrd="1" destOrd="0" presId="urn:microsoft.com/office/officeart/2005/8/layout/hierarchy1"/>
    <dgm:cxn modelId="{FE872EAA-1B35-FD49-A50E-C1F512586DC7}" type="presParOf" srcId="{5C9BF676-CADE-9E4C-9119-141FAE4243AC}" destId="{67BE3E43-746B-AF46-AC93-ACA535F9A88B}" srcOrd="0" destOrd="0" presId="urn:microsoft.com/office/officeart/2005/8/layout/hierarchy1"/>
    <dgm:cxn modelId="{92D36B3D-4A39-1147-9385-E48D3E3FF761}" type="presParOf" srcId="{5C9BF676-CADE-9E4C-9119-141FAE4243AC}" destId="{99B7D8B0-38EC-1F46-B9ED-8AF86BE379AF}" srcOrd="1" destOrd="0" presId="urn:microsoft.com/office/officeart/2005/8/layout/hierarchy1"/>
    <dgm:cxn modelId="{482055A4-5E92-6946-B5DD-33F9F5336D11}" type="presParOf" srcId="{99B7D8B0-38EC-1F46-B9ED-8AF86BE379AF}" destId="{E7AD0C0E-C663-A944-83E3-5D6B60359724}" srcOrd="0" destOrd="0" presId="urn:microsoft.com/office/officeart/2005/8/layout/hierarchy1"/>
    <dgm:cxn modelId="{98BC0740-3EF3-6240-9684-05FC84ECF0E7}" type="presParOf" srcId="{E7AD0C0E-C663-A944-83E3-5D6B60359724}" destId="{115D832E-2E4D-6D41-8F64-60C675681E93}" srcOrd="0" destOrd="0" presId="urn:microsoft.com/office/officeart/2005/8/layout/hierarchy1"/>
    <dgm:cxn modelId="{778B762D-977B-9E44-941D-B71D4ABDFE1D}" type="presParOf" srcId="{E7AD0C0E-C663-A944-83E3-5D6B60359724}" destId="{3B3124DB-BD6B-E84F-A45B-01515B00D7D2}" srcOrd="1" destOrd="0" presId="urn:microsoft.com/office/officeart/2005/8/layout/hierarchy1"/>
    <dgm:cxn modelId="{D8ECCCAF-9329-6249-AB3B-173919A4DE98}" type="presParOf" srcId="{99B7D8B0-38EC-1F46-B9ED-8AF86BE379AF}" destId="{0F276D48-98F1-C344-BC3F-BB21D843F7E9}" srcOrd="1" destOrd="0" presId="urn:microsoft.com/office/officeart/2005/8/layout/hierarchy1"/>
    <dgm:cxn modelId="{A61A9894-6FC1-7A4B-81C5-0079117FE9C0}" type="presParOf" srcId="{5C9BF676-CADE-9E4C-9119-141FAE4243AC}" destId="{BF72BFF3-EF76-1D45-9106-81C638FB10FB}" srcOrd="2" destOrd="0" presId="urn:microsoft.com/office/officeart/2005/8/layout/hierarchy1"/>
    <dgm:cxn modelId="{118CB14B-5537-D34A-8750-4A917E3946E3}" type="presParOf" srcId="{5C9BF676-CADE-9E4C-9119-141FAE4243AC}" destId="{19827D89-7629-4F40-9E84-72CD5478709F}" srcOrd="3" destOrd="0" presId="urn:microsoft.com/office/officeart/2005/8/layout/hierarchy1"/>
    <dgm:cxn modelId="{DE68C9C7-488E-004E-9FA8-1C262CC045BA}" type="presParOf" srcId="{19827D89-7629-4F40-9E84-72CD5478709F}" destId="{2E48FD64-F3E5-154F-B521-37E2DB81B7C1}" srcOrd="0" destOrd="0" presId="urn:microsoft.com/office/officeart/2005/8/layout/hierarchy1"/>
    <dgm:cxn modelId="{D4D335BC-2B4D-9E43-AABE-A2E46BD89C92}" type="presParOf" srcId="{2E48FD64-F3E5-154F-B521-37E2DB81B7C1}" destId="{E18E1EC5-B27B-FC43-A4EF-A8FC25B85DCB}" srcOrd="0" destOrd="0" presId="urn:microsoft.com/office/officeart/2005/8/layout/hierarchy1"/>
    <dgm:cxn modelId="{ED2A213E-67B5-0146-8BEB-D6E53F697865}" type="presParOf" srcId="{2E48FD64-F3E5-154F-B521-37E2DB81B7C1}" destId="{CC1FA375-8A83-4C45-A9EF-BC47500B92CB}" srcOrd="1" destOrd="0" presId="urn:microsoft.com/office/officeart/2005/8/layout/hierarchy1"/>
    <dgm:cxn modelId="{268201D4-4765-DE43-AECE-8D254CF83CD2}" type="presParOf" srcId="{19827D89-7629-4F40-9E84-72CD5478709F}" destId="{DD7BB9ED-8CA7-304C-B20A-0D7ED8C608A6}" srcOrd="1" destOrd="0" presId="urn:microsoft.com/office/officeart/2005/8/layout/hierarchy1"/>
    <dgm:cxn modelId="{6DA087B7-1194-DE41-A8A3-6E8DA46FD5CD}" type="presParOf" srcId="{5560D958-F975-1A42-9A2F-BAF9802AFA32}" destId="{26253A70-51B1-4B42-89A3-773CA33E3574}" srcOrd="2" destOrd="0" presId="urn:microsoft.com/office/officeart/2005/8/layout/hierarchy1"/>
    <dgm:cxn modelId="{928034F0-1D25-C04D-89BD-D26F39FF2D6A}" type="presParOf" srcId="{5560D958-F975-1A42-9A2F-BAF9802AFA32}" destId="{70276A0E-A981-A64A-846B-9499AD357B4A}" srcOrd="3" destOrd="0" presId="urn:microsoft.com/office/officeart/2005/8/layout/hierarchy1"/>
    <dgm:cxn modelId="{D10558B6-30D5-FD4B-A423-4A395717BEA4}" type="presParOf" srcId="{70276A0E-A981-A64A-846B-9499AD357B4A}" destId="{9FAC1663-52A4-F043-9AEE-DF6573654C9B}" srcOrd="0" destOrd="0" presId="urn:microsoft.com/office/officeart/2005/8/layout/hierarchy1"/>
    <dgm:cxn modelId="{63E86F2B-C2F4-C343-BCC4-9A01D1DB3044}" type="presParOf" srcId="{9FAC1663-52A4-F043-9AEE-DF6573654C9B}" destId="{545ECF37-7900-0242-B552-A6F34C7D6CE3}" srcOrd="0" destOrd="0" presId="urn:microsoft.com/office/officeart/2005/8/layout/hierarchy1"/>
    <dgm:cxn modelId="{311F185A-5D4C-894E-A24F-FB49331CAF21}" type="presParOf" srcId="{9FAC1663-52A4-F043-9AEE-DF6573654C9B}" destId="{C5B387DE-3538-0142-912C-7EB13352D85D}" srcOrd="1" destOrd="0" presId="urn:microsoft.com/office/officeart/2005/8/layout/hierarchy1"/>
    <dgm:cxn modelId="{7D5466C6-3CA1-B94D-B91C-9CCC3C441492}" type="presParOf" srcId="{70276A0E-A981-A64A-846B-9499AD357B4A}" destId="{41E92A60-2F67-444E-B637-DF70B9D3A705}" srcOrd="1" destOrd="0" presId="urn:microsoft.com/office/officeart/2005/8/layout/hierarchy1"/>
    <dgm:cxn modelId="{47AED1E7-7E42-614D-9CD3-46D9E871EC2F}" type="presParOf" srcId="{41E92A60-2F67-444E-B637-DF70B9D3A705}" destId="{4B9900DC-9C5A-A94C-928B-74AAA6E1C793}" srcOrd="0" destOrd="0" presId="urn:microsoft.com/office/officeart/2005/8/layout/hierarchy1"/>
    <dgm:cxn modelId="{6BF57594-74B4-DB46-A6A8-339A8CB0CB95}" type="presParOf" srcId="{41E92A60-2F67-444E-B637-DF70B9D3A705}" destId="{470053F6-7276-3348-AE1B-1C68388E091E}" srcOrd="1" destOrd="0" presId="urn:microsoft.com/office/officeart/2005/8/layout/hierarchy1"/>
    <dgm:cxn modelId="{DB206499-FCBC-C94B-9B99-280DBF8C142C}" type="presParOf" srcId="{470053F6-7276-3348-AE1B-1C68388E091E}" destId="{68DC4C4F-E5FB-B045-8366-7BF5221546D6}" srcOrd="0" destOrd="0" presId="urn:microsoft.com/office/officeart/2005/8/layout/hierarchy1"/>
    <dgm:cxn modelId="{502D1522-CF41-6649-AB14-2F17F0A0A292}" type="presParOf" srcId="{68DC4C4F-E5FB-B045-8366-7BF5221546D6}" destId="{F62739FB-96B2-4A44-B987-A532D2DCD635}" srcOrd="0" destOrd="0" presId="urn:microsoft.com/office/officeart/2005/8/layout/hierarchy1"/>
    <dgm:cxn modelId="{6411C9D7-9757-314B-A826-9B12910018E6}" type="presParOf" srcId="{68DC4C4F-E5FB-B045-8366-7BF5221546D6}" destId="{524B51C1-D166-504E-98AE-1689A4245A49}" srcOrd="1" destOrd="0" presId="urn:microsoft.com/office/officeart/2005/8/layout/hierarchy1"/>
    <dgm:cxn modelId="{CBCA5C14-8961-6E4C-AE98-77FD41FF8820}" type="presParOf" srcId="{470053F6-7276-3348-AE1B-1C68388E091E}" destId="{DFC10982-90A3-3140-A0AA-9B1AD3862A0D}" srcOrd="1" destOrd="0" presId="urn:microsoft.com/office/officeart/2005/8/layout/hierarchy1"/>
    <dgm:cxn modelId="{F0F0DEC5-6F79-594C-8A6B-2FE4138CB504}" type="presParOf" srcId="{41E92A60-2F67-444E-B637-DF70B9D3A705}" destId="{4C3D70AF-150C-824A-BA19-4938EEBD8069}" srcOrd="2" destOrd="0" presId="urn:microsoft.com/office/officeart/2005/8/layout/hierarchy1"/>
    <dgm:cxn modelId="{F21F1B06-910F-B94D-AC64-6B88FA0D0AAE}" type="presParOf" srcId="{41E92A60-2F67-444E-B637-DF70B9D3A705}" destId="{EA0D08AB-F4C7-C34A-8A28-9E195AFE91D6}" srcOrd="3" destOrd="0" presId="urn:microsoft.com/office/officeart/2005/8/layout/hierarchy1"/>
    <dgm:cxn modelId="{425A4676-7221-1A4E-A430-F503D249CD3D}" type="presParOf" srcId="{EA0D08AB-F4C7-C34A-8A28-9E195AFE91D6}" destId="{3E8F6100-E388-0D4B-B764-3FC263D0EE9B}" srcOrd="0" destOrd="0" presId="urn:microsoft.com/office/officeart/2005/8/layout/hierarchy1"/>
    <dgm:cxn modelId="{92066F0D-AC36-1A4C-B4BF-849B0F626B0E}" type="presParOf" srcId="{3E8F6100-E388-0D4B-B764-3FC263D0EE9B}" destId="{507D7289-BDF8-6340-B29F-142435878F8B}" srcOrd="0" destOrd="0" presId="urn:microsoft.com/office/officeart/2005/8/layout/hierarchy1"/>
    <dgm:cxn modelId="{AFA18FB8-AFC1-9743-B9C9-E968DFB731DA}" type="presParOf" srcId="{3E8F6100-E388-0D4B-B764-3FC263D0EE9B}" destId="{FF27A3E2-02A5-AE45-9055-A32A7C05AF3F}" srcOrd="1" destOrd="0" presId="urn:microsoft.com/office/officeart/2005/8/layout/hierarchy1"/>
    <dgm:cxn modelId="{4727DE7E-0DF2-3546-88AC-8B4CBECD8B4E}" type="presParOf" srcId="{EA0D08AB-F4C7-C34A-8A28-9E195AFE91D6}" destId="{6698BC07-3389-9246-B526-B626F4656F4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3D70AF-150C-824A-BA19-4938EEBD8069}">
      <dsp:nvSpPr>
        <dsp:cNvPr id="0" name=""/>
        <dsp:cNvSpPr/>
      </dsp:nvSpPr>
      <dsp:spPr>
        <a:xfrm>
          <a:off x="5806730" y="2265273"/>
          <a:ext cx="886249" cy="421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426"/>
              </a:lnTo>
              <a:lnTo>
                <a:pt x="886249" y="287426"/>
              </a:lnTo>
              <a:lnTo>
                <a:pt x="886249" y="4217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9900DC-9C5A-A94C-928B-74AAA6E1C793}">
      <dsp:nvSpPr>
        <dsp:cNvPr id="0" name=""/>
        <dsp:cNvSpPr/>
      </dsp:nvSpPr>
      <dsp:spPr>
        <a:xfrm>
          <a:off x="4920481" y="2265273"/>
          <a:ext cx="886249" cy="421774"/>
        </a:xfrm>
        <a:custGeom>
          <a:avLst/>
          <a:gdLst/>
          <a:ahLst/>
          <a:cxnLst/>
          <a:rect l="0" t="0" r="0" b="0"/>
          <a:pathLst>
            <a:path>
              <a:moveTo>
                <a:pt x="886249" y="0"/>
              </a:moveTo>
              <a:lnTo>
                <a:pt x="886249" y="287426"/>
              </a:lnTo>
              <a:lnTo>
                <a:pt x="0" y="287426"/>
              </a:lnTo>
              <a:lnTo>
                <a:pt x="0" y="4217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253A70-51B1-4B42-89A3-773CA33E3574}">
      <dsp:nvSpPr>
        <dsp:cNvPr id="0" name=""/>
        <dsp:cNvSpPr/>
      </dsp:nvSpPr>
      <dsp:spPr>
        <a:xfrm>
          <a:off x="4034231" y="922605"/>
          <a:ext cx="1772498" cy="421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426"/>
              </a:lnTo>
              <a:lnTo>
                <a:pt x="1772498" y="287426"/>
              </a:lnTo>
              <a:lnTo>
                <a:pt x="1772498" y="421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72BFF3-EF76-1D45-9106-81C638FB10FB}">
      <dsp:nvSpPr>
        <dsp:cNvPr id="0" name=""/>
        <dsp:cNvSpPr/>
      </dsp:nvSpPr>
      <dsp:spPr>
        <a:xfrm>
          <a:off x="3147982" y="3607940"/>
          <a:ext cx="886249" cy="421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426"/>
              </a:lnTo>
              <a:lnTo>
                <a:pt x="886249" y="287426"/>
              </a:lnTo>
              <a:lnTo>
                <a:pt x="886249" y="4217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BE3E43-746B-AF46-AC93-ACA535F9A88B}">
      <dsp:nvSpPr>
        <dsp:cNvPr id="0" name=""/>
        <dsp:cNvSpPr/>
      </dsp:nvSpPr>
      <dsp:spPr>
        <a:xfrm>
          <a:off x="2261733" y="3607940"/>
          <a:ext cx="886249" cy="421774"/>
        </a:xfrm>
        <a:custGeom>
          <a:avLst/>
          <a:gdLst/>
          <a:ahLst/>
          <a:cxnLst/>
          <a:rect l="0" t="0" r="0" b="0"/>
          <a:pathLst>
            <a:path>
              <a:moveTo>
                <a:pt x="886249" y="0"/>
              </a:moveTo>
              <a:lnTo>
                <a:pt x="886249" y="287426"/>
              </a:lnTo>
              <a:lnTo>
                <a:pt x="0" y="287426"/>
              </a:lnTo>
              <a:lnTo>
                <a:pt x="0" y="4217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C1BF8D-760B-FF47-9E43-865E4DE7B60F}">
      <dsp:nvSpPr>
        <dsp:cNvPr id="0" name=""/>
        <dsp:cNvSpPr/>
      </dsp:nvSpPr>
      <dsp:spPr>
        <a:xfrm>
          <a:off x="2261733" y="2265273"/>
          <a:ext cx="886249" cy="4217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7426"/>
              </a:lnTo>
              <a:lnTo>
                <a:pt x="886249" y="287426"/>
              </a:lnTo>
              <a:lnTo>
                <a:pt x="886249" y="4217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5932F3-A621-5345-ABBA-DFCB819ADE2C}">
      <dsp:nvSpPr>
        <dsp:cNvPr id="0" name=""/>
        <dsp:cNvSpPr/>
      </dsp:nvSpPr>
      <dsp:spPr>
        <a:xfrm>
          <a:off x="1375484" y="2265273"/>
          <a:ext cx="886249" cy="421774"/>
        </a:xfrm>
        <a:custGeom>
          <a:avLst/>
          <a:gdLst/>
          <a:ahLst/>
          <a:cxnLst/>
          <a:rect l="0" t="0" r="0" b="0"/>
          <a:pathLst>
            <a:path>
              <a:moveTo>
                <a:pt x="886249" y="0"/>
              </a:moveTo>
              <a:lnTo>
                <a:pt x="886249" y="287426"/>
              </a:lnTo>
              <a:lnTo>
                <a:pt x="0" y="287426"/>
              </a:lnTo>
              <a:lnTo>
                <a:pt x="0" y="42177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850C3F-271B-2E4F-8BC8-CF04E54CCA5C}">
      <dsp:nvSpPr>
        <dsp:cNvPr id="0" name=""/>
        <dsp:cNvSpPr/>
      </dsp:nvSpPr>
      <dsp:spPr>
        <a:xfrm>
          <a:off x="2261733" y="922605"/>
          <a:ext cx="1772498" cy="421774"/>
        </a:xfrm>
        <a:custGeom>
          <a:avLst/>
          <a:gdLst/>
          <a:ahLst/>
          <a:cxnLst/>
          <a:rect l="0" t="0" r="0" b="0"/>
          <a:pathLst>
            <a:path>
              <a:moveTo>
                <a:pt x="1772498" y="0"/>
              </a:moveTo>
              <a:lnTo>
                <a:pt x="1772498" y="287426"/>
              </a:lnTo>
              <a:lnTo>
                <a:pt x="0" y="287426"/>
              </a:lnTo>
              <a:lnTo>
                <a:pt x="0" y="421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D7C9227-3E9C-A149-BA16-C67933A03BF6}">
      <dsp:nvSpPr>
        <dsp:cNvPr id="0" name=""/>
        <dsp:cNvSpPr/>
      </dsp:nvSpPr>
      <dsp:spPr>
        <a:xfrm>
          <a:off x="3309118" y="1712"/>
          <a:ext cx="1450225" cy="9208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CBC87F-C1AD-9845-B366-D057F648F3C1}">
      <dsp:nvSpPr>
        <dsp:cNvPr id="0" name=""/>
        <dsp:cNvSpPr/>
      </dsp:nvSpPr>
      <dsp:spPr>
        <a:xfrm>
          <a:off x="3470255" y="154791"/>
          <a:ext cx="1450225" cy="9208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Architectural Simulators</a:t>
          </a:r>
          <a:endParaRPr lang="en-US" sz="1700" kern="1200" dirty="0"/>
        </a:p>
      </dsp:txBody>
      <dsp:txXfrm>
        <a:off x="3497227" y="181763"/>
        <a:ext cx="1396281" cy="866949"/>
      </dsp:txXfrm>
    </dsp:sp>
    <dsp:sp modelId="{6D43FC1E-02D5-CC46-9269-88F1ADD5447A}">
      <dsp:nvSpPr>
        <dsp:cNvPr id="0" name=""/>
        <dsp:cNvSpPr/>
      </dsp:nvSpPr>
      <dsp:spPr>
        <a:xfrm>
          <a:off x="1536620" y="1344379"/>
          <a:ext cx="1450225" cy="9208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81B3F2-BAAE-5B4C-87E3-12858CF841CA}">
      <dsp:nvSpPr>
        <dsp:cNvPr id="0" name=""/>
        <dsp:cNvSpPr/>
      </dsp:nvSpPr>
      <dsp:spPr>
        <a:xfrm>
          <a:off x="1697756" y="1497459"/>
          <a:ext cx="1450225" cy="9208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Functional</a:t>
          </a:r>
          <a:endParaRPr lang="en-US" sz="1700" kern="1200" dirty="0"/>
        </a:p>
      </dsp:txBody>
      <dsp:txXfrm>
        <a:off x="1724728" y="1524431"/>
        <a:ext cx="1396281" cy="866949"/>
      </dsp:txXfrm>
    </dsp:sp>
    <dsp:sp modelId="{D97B231E-0DC4-4E41-9838-72E1EB4984F3}">
      <dsp:nvSpPr>
        <dsp:cNvPr id="0" name=""/>
        <dsp:cNvSpPr/>
      </dsp:nvSpPr>
      <dsp:spPr>
        <a:xfrm>
          <a:off x="650371" y="2687047"/>
          <a:ext cx="1450225" cy="9208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FC3423-8109-7841-A8DD-6D90BCE08F63}">
      <dsp:nvSpPr>
        <dsp:cNvPr id="0" name=""/>
        <dsp:cNvSpPr/>
      </dsp:nvSpPr>
      <dsp:spPr>
        <a:xfrm>
          <a:off x="811507" y="2840126"/>
          <a:ext cx="1450225" cy="9208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Trace-driven</a:t>
          </a:r>
          <a:endParaRPr lang="en-US" sz="1700" kern="1200" dirty="0"/>
        </a:p>
      </dsp:txBody>
      <dsp:txXfrm>
        <a:off x="838479" y="2867098"/>
        <a:ext cx="1396281" cy="866949"/>
      </dsp:txXfrm>
    </dsp:sp>
    <dsp:sp modelId="{60FF7E33-42DC-BE43-9B4A-EE2E51B7ED4D}">
      <dsp:nvSpPr>
        <dsp:cNvPr id="0" name=""/>
        <dsp:cNvSpPr/>
      </dsp:nvSpPr>
      <dsp:spPr>
        <a:xfrm>
          <a:off x="2422869" y="2687047"/>
          <a:ext cx="1450225" cy="9208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467EB0-803E-E242-96E3-7AF1806F9B99}">
      <dsp:nvSpPr>
        <dsp:cNvPr id="0" name=""/>
        <dsp:cNvSpPr/>
      </dsp:nvSpPr>
      <dsp:spPr>
        <a:xfrm>
          <a:off x="2584005" y="2840126"/>
          <a:ext cx="1450225" cy="9208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Exec-driven</a:t>
          </a:r>
          <a:endParaRPr lang="en-US" sz="1700" kern="1200" dirty="0"/>
        </a:p>
      </dsp:txBody>
      <dsp:txXfrm>
        <a:off x="2610977" y="2867098"/>
        <a:ext cx="1396281" cy="866949"/>
      </dsp:txXfrm>
    </dsp:sp>
    <dsp:sp modelId="{115D832E-2E4D-6D41-8F64-60C675681E93}">
      <dsp:nvSpPr>
        <dsp:cNvPr id="0" name=""/>
        <dsp:cNvSpPr/>
      </dsp:nvSpPr>
      <dsp:spPr>
        <a:xfrm>
          <a:off x="1536620" y="4029714"/>
          <a:ext cx="1450225" cy="9208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3124DB-BD6B-E84F-A45B-01515B00D7D2}">
      <dsp:nvSpPr>
        <dsp:cNvPr id="0" name=""/>
        <dsp:cNvSpPr/>
      </dsp:nvSpPr>
      <dsp:spPr>
        <a:xfrm>
          <a:off x="1697756" y="4182794"/>
          <a:ext cx="1450225" cy="9208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Interpreters</a:t>
          </a:r>
          <a:endParaRPr lang="en-US" sz="1700" kern="1200" dirty="0"/>
        </a:p>
      </dsp:txBody>
      <dsp:txXfrm>
        <a:off x="1724728" y="4209766"/>
        <a:ext cx="1396281" cy="866949"/>
      </dsp:txXfrm>
    </dsp:sp>
    <dsp:sp modelId="{E18E1EC5-B27B-FC43-A4EF-A8FC25B85DCB}">
      <dsp:nvSpPr>
        <dsp:cNvPr id="0" name=""/>
        <dsp:cNvSpPr/>
      </dsp:nvSpPr>
      <dsp:spPr>
        <a:xfrm>
          <a:off x="3309118" y="4029714"/>
          <a:ext cx="1450225" cy="9208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C1FA375-8A83-4C45-A9EF-BC47500B92CB}">
      <dsp:nvSpPr>
        <dsp:cNvPr id="0" name=""/>
        <dsp:cNvSpPr/>
      </dsp:nvSpPr>
      <dsp:spPr>
        <a:xfrm>
          <a:off x="3470255" y="4182794"/>
          <a:ext cx="1450225" cy="9208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Direct Execution</a:t>
          </a:r>
          <a:endParaRPr lang="en-US" sz="1700" kern="1200" dirty="0"/>
        </a:p>
      </dsp:txBody>
      <dsp:txXfrm>
        <a:off x="3497227" y="4209766"/>
        <a:ext cx="1396281" cy="866949"/>
      </dsp:txXfrm>
    </dsp:sp>
    <dsp:sp modelId="{545ECF37-7900-0242-B552-A6F34C7D6CE3}">
      <dsp:nvSpPr>
        <dsp:cNvPr id="0" name=""/>
        <dsp:cNvSpPr/>
      </dsp:nvSpPr>
      <dsp:spPr>
        <a:xfrm>
          <a:off x="5081617" y="1344379"/>
          <a:ext cx="1450225" cy="9208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B387DE-3538-0142-912C-7EB13352D85D}">
      <dsp:nvSpPr>
        <dsp:cNvPr id="0" name=""/>
        <dsp:cNvSpPr/>
      </dsp:nvSpPr>
      <dsp:spPr>
        <a:xfrm>
          <a:off x="5242753" y="1497459"/>
          <a:ext cx="1450225" cy="9208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Performance</a:t>
          </a:r>
          <a:endParaRPr lang="en-US" sz="1700" kern="1200" dirty="0"/>
        </a:p>
      </dsp:txBody>
      <dsp:txXfrm>
        <a:off x="5269725" y="1524431"/>
        <a:ext cx="1396281" cy="866949"/>
      </dsp:txXfrm>
    </dsp:sp>
    <dsp:sp modelId="{F62739FB-96B2-4A44-B987-A532D2DCD635}">
      <dsp:nvSpPr>
        <dsp:cNvPr id="0" name=""/>
        <dsp:cNvSpPr/>
      </dsp:nvSpPr>
      <dsp:spPr>
        <a:xfrm>
          <a:off x="4195368" y="2687047"/>
          <a:ext cx="1450225" cy="9208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4B51C1-D166-504E-98AE-1689A4245A49}">
      <dsp:nvSpPr>
        <dsp:cNvPr id="0" name=""/>
        <dsp:cNvSpPr/>
      </dsp:nvSpPr>
      <dsp:spPr>
        <a:xfrm>
          <a:off x="4356504" y="2840126"/>
          <a:ext cx="1450225" cy="9208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Inst. Schedulers</a:t>
          </a:r>
          <a:endParaRPr lang="en-US" sz="1700" kern="1200" dirty="0"/>
        </a:p>
      </dsp:txBody>
      <dsp:txXfrm>
        <a:off x="4383476" y="2867098"/>
        <a:ext cx="1396281" cy="866949"/>
      </dsp:txXfrm>
    </dsp:sp>
    <dsp:sp modelId="{507D7289-BDF8-6340-B29F-142435878F8B}">
      <dsp:nvSpPr>
        <dsp:cNvPr id="0" name=""/>
        <dsp:cNvSpPr/>
      </dsp:nvSpPr>
      <dsp:spPr>
        <a:xfrm>
          <a:off x="5967866" y="2687047"/>
          <a:ext cx="1450225" cy="9208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27A3E2-02A5-AE45-9055-A32A7C05AF3F}">
      <dsp:nvSpPr>
        <dsp:cNvPr id="0" name=""/>
        <dsp:cNvSpPr/>
      </dsp:nvSpPr>
      <dsp:spPr>
        <a:xfrm>
          <a:off x="6129002" y="2840126"/>
          <a:ext cx="1450225" cy="9208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Cycle timers</a:t>
          </a:r>
          <a:endParaRPr lang="en-US" sz="1700" kern="1200" dirty="0"/>
        </a:p>
      </dsp:txBody>
      <dsp:txXfrm>
        <a:off x="6155974" y="2867098"/>
        <a:ext cx="1396281" cy="8669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5E1E6-B388-854A-871A-F410DFA16DE9}" type="datetimeFigureOut">
              <a:rPr lang="en-US" smtClean="0"/>
              <a:t>1/6/16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E9CD4-197F-4F40-8589-60F84AAB0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53243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3A2BEC-5DCF-B74E-9F74-1999361AA18B}" type="datetimeFigureOut">
              <a:rPr lang="en-US" smtClean="0"/>
              <a:t>1/6/16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FF544-3B26-184B-8E3E-D76FB84FCC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60822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3" descr="full_blue_tt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200400" y="381000"/>
            <a:ext cx="5562600" cy="2743200"/>
          </a:xfrm>
          <a:noFill/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3200400" y="3276600"/>
            <a:ext cx="5562600" cy="2362200"/>
          </a:xfrm>
        </p:spPr>
        <p:txBody>
          <a:bodyPr/>
          <a:lstStyle>
            <a:lvl1pPr marL="0" indent="0">
              <a:buFont typeface="Wingdings" charset="0"/>
              <a:buNone/>
              <a:defRPr sz="3200">
                <a:solidFill>
                  <a:srgbClr val="F1AB0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10D86E55-6AD2-814B-BA4E-229281B310F3}" type="datetime1">
              <a:rPr lang="en-US" smtClean="0"/>
              <a:t>1/6/16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172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E5BB1D3-3979-FE41-808E-964A334BB504}" type="datetime1">
              <a:rPr lang="en-US" smtClean="0"/>
              <a:t>1/6/16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64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E0B5DA-A37A-A54B-80F2-8333FA4F39DB}" type="datetime1">
              <a:rPr lang="en-US" smtClean="0"/>
              <a:t>1/6/16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10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B39F91-2624-2A44-A249-D1191DFC9865}" type="datetime1">
              <a:rPr lang="en-US" smtClean="0"/>
              <a:t>1/6/16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909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3C47F0-4012-A34B-B185-505D81243FB8}" type="datetime1">
              <a:rPr lang="en-US" smtClean="0"/>
              <a:t>1/6/16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846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386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3FBDC7-303A-CC45-A54B-9D590DB9A029}" type="datetime1">
              <a:rPr lang="en-US" smtClean="0"/>
              <a:t>1/6/16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6652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ADC99E-3381-2748-9116-CD3CADBEED56}" type="datetime1">
              <a:rPr lang="en-US" smtClean="0"/>
              <a:t>1/6/16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227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5B5143-2F14-F148-B56A-B2238AFB7CBE}" type="datetime1">
              <a:rPr lang="en-US" smtClean="0"/>
              <a:t>1/6/16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387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A3D6F-A150-DD44-BA3E-6DB01A2844C4}" type="datetime1">
              <a:rPr lang="en-US" smtClean="0"/>
              <a:t>1/6/16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356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D846DE-E3CC-E44C-861B-0F5F05A1D8F9}" type="datetime1">
              <a:rPr lang="en-US" smtClean="0"/>
              <a:t>1/6/16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60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602A36-4272-5148-9576-8363F7BC6128}" type="datetime1">
              <a:rPr lang="en-US" smtClean="0"/>
              <a:t>1/6/16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8482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324600"/>
            <a:ext cx="9144000" cy="533400"/>
          </a:xfrm>
          <a:prstGeom prst="rect">
            <a:avLst/>
          </a:prstGeom>
          <a:solidFill>
            <a:srgbClr val="204DB5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1027" name="Picture 41" descr="small_logo_inside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2055" y="59764"/>
            <a:ext cx="1117004" cy="1005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432800" cy="762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43000"/>
            <a:ext cx="8229600" cy="510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dirty="0" smtClean="0">
                <a:solidFill>
                  <a:schemeClr val="bg1"/>
                </a:solidFill>
                <a:cs typeface="+mn-cs"/>
              </a:defRPr>
            </a:lvl1pPr>
          </a:lstStyle>
          <a:p>
            <a:fld id="{3B0E7903-5929-A64C-BEE8-DC0D936B5A3C}" type="datetime1">
              <a:rPr lang="en-US" smtClean="0"/>
              <a:t>1/6/16</a:t>
            </a:fld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1"/>
                </a:solidFill>
                <a:cs typeface="+mn-cs"/>
              </a:defRPr>
            </a:lvl1pPr>
          </a:lstStyle>
          <a:p>
            <a:fld id="{8CF8A4EF-CDB0-3142-B866-F3AD53A0F82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1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0"/>
        <a:buBlip>
          <a:blip r:embed="rId14"/>
        </a:buBlip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0"/>
        <a:buBlip>
          <a:blip r:embed="rId15"/>
        </a:buBlip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charset="0"/>
        <a:buBlip>
          <a:blip r:embed="rId16"/>
        </a:buBlip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charset="0"/>
        <a:buBlip>
          <a:blip r:embed="rId15"/>
        </a:buBlip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Blip>
          <a:blip r:embed="rId16"/>
        </a:buBlip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Relationship Id="rId3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emf"/><Relationship Id="rId3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CS203 – Advanced Computer Architecture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Computer Architecture Simulators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124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Application-only </a:t>
            </a:r>
            <a:r>
              <a:rPr lang="en-US" dirty="0" err="1" smtClean="0"/>
              <a:t>vs</a:t>
            </a:r>
            <a:r>
              <a:rPr lang="en-US" dirty="0" smtClean="0"/>
              <a:t> Full-system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343507" y="6054892"/>
            <a:ext cx="164660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Adapted from Multi2Sim Tutorial</a:t>
            </a:r>
            <a:endParaRPr lang="en-US" sz="8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00" y="1143000"/>
            <a:ext cx="8915400" cy="27559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4093882"/>
            <a:ext cx="8534400" cy="177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577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Zen of Simulator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i="1" dirty="0" smtClean="0"/>
          </a:p>
          <a:p>
            <a:endParaRPr lang="en-US" i="1" dirty="0"/>
          </a:p>
          <a:p>
            <a:r>
              <a:rPr lang="en-US" i="1" dirty="0" smtClean="0"/>
              <a:t>Design goals</a:t>
            </a:r>
            <a:r>
              <a:rPr lang="en-US" dirty="0" smtClean="0"/>
              <a:t> will drive which aspects are optimized</a:t>
            </a:r>
          </a:p>
          <a:p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343507" y="6054892"/>
            <a:ext cx="18004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Adapted from </a:t>
            </a:r>
            <a:r>
              <a:rPr lang="en-US" sz="800" dirty="0" err="1" smtClean="0"/>
              <a:t>SimpleScalar</a:t>
            </a:r>
            <a:r>
              <a:rPr lang="en-US" sz="800" dirty="0" smtClean="0"/>
              <a:t> Tutorial</a:t>
            </a:r>
            <a:endParaRPr lang="en-US" sz="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0100" y="1143000"/>
            <a:ext cx="7531100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377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Simulators - CPU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SimpleScalar</a:t>
            </a:r>
            <a:r>
              <a:rPr lang="en-US" dirty="0" smtClean="0"/>
              <a:t> (Wisconsin/Michigan)</a:t>
            </a:r>
          </a:p>
          <a:p>
            <a:r>
              <a:rPr lang="en-US" b="1" dirty="0" smtClean="0"/>
              <a:t>SESC (UIUC)</a:t>
            </a:r>
          </a:p>
          <a:p>
            <a:r>
              <a:rPr lang="en-US" dirty="0" smtClean="0"/>
              <a:t>ESESC (UCSC)</a:t>
            </a:r>
          </a:p>
          <a:p>
            <a:r>
              <a:rPr lang="en-US" dirty="0" smtClean="0"/>
              <a:t>gem5 (Michigan, Wisconsin, ARM, etc.)  </a:t>
            </a:r>
          </a:p>
          <a:p>
            <a:pPr lvl="1"/>
            <a:r>
              <a:rPr lang="en-US" dirty="0" smtClean="0"/>
              <a:t>Merger of M5 (Michigan) + GEMS (Wisconsin)</a:t>
            </a:r>
          </a:p>
          <a:p>
            <a:r>
              <a:rPr lang="en-US" dirty="0" err="1" smtClean="0"/>
              <a:t>Simics</a:t>
            </a:r>
            <a:r>
              <a:rPr lang="en-US" dirty="0" smtClean="0"/>
              <a:t> (Wind River Systems)</a:t>
            </a:r>
          </a:p>
          <a:p>
            <a:r>
              <a:rPr lang="en-US" dirty="0" smtClean="0"/>
              <a:t>Sniper (Ghent)</a:t>
            </a:r>
          </a:p>
          <a:p>
            <a:r>
              <a:rPr lang="en-US" dirty="0" err="1" smtClean="0"/>
              <a:t>zsim</a:t>
            </a:r>
            <a:r>
              <a:rPr lang="en-US" dirty="0" smtClean="0"/>
              <a:t> (Stanford/MIT)</a:t>
            </a:r>
          </a:p>
          <a:p>
            <a:r>
              <a:rPr lang="en-US" dirty="0" smtClean="0"/>
              <a:t>MARSSx86 (Binghamton)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929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Simulators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Temperature</a:t>
            </a:r>
          </a:p>
          <a:p>
            <a:pPr lvl="1"/>
            <a:r>
              <a:rPr lang="en-US" dirty="0" smtClean="0"/>
              <a:t>Hotspot (Virginia)</a:t>
            </a:r>
          </a:p>
          <a:p>
            <a:r>
              <a:rPr lang="en-US" dirty="0" smtClean="0"/>
              <a:t>Memory</a:t>
            </a:r>
          </a:p>
          <a:p>
            <a:pPr lvl="1"/>
            <a:r>
              <a:rPr lang="en-US" dirty="0" smtClean="0"/>
              <a:t>DramSim2 (Maryland)</a:t>
            </a:r>
          </a:p>
          <a:p>
            <a:pPr lvl="1"/>
            <a:r>
              <a:rPr lang="en-US" dirty="0" smtClean="0"/>
              <a:t>CACTI (HP)</a:t>
            </a:r>
          </a:p>
          <a:p>
            <a:pPr lvl="1"/>
            <a:r>
              <a:rPr lang="en-US" dirty="0" err="1" smtClean="0"/>
              <a:t>NVSim</a:t>
            </a:r>
            <a:r>
              <a:rPr lang="en-US" dirty="0" smtClean="0"/>
              <a:t> (PSU)</a:t>
            </a:r>
          </a:p>
          <a:p>
            <a:r>
              <a:rPr lang="en-US" dirty="0" smtClean="0"/>
              <a:t>Disk</a:t>
            </a:r>
          </a:p>
          <a:p>
            <a:pPr lvl="1"/>
            <a:r>
              <a:rPr lang="en-US" dirty="0" err="1" smtClean="0"/>
              <a:t>DiskSim</a:t>
            </a:r>
            <a:r>
              <a:rPr lang="en-US" dirty="0" smtClean="0"/>
              <a:t> (CMU)</a:t>
            </a:r>
          </a:p>
          <a:p>
            <a:pPr lvl="1"/>
            <a:r>
              <a:rPr lang="en-US" dirty="0" err="1" smtClean="0"/>
              <a:t>FlashSim</a:t>
            </a:r>
            <a:r>
              <a:rPr lang="en-US" dirty="0" smtClean="0"/>
              <a:t> (PSU)</a:t>
            </a:r>
          </a:p>
          <a:p>
            <a:r>
              <a:rPr lang="en-US" dirty="0" smtClean="0"/>
              <a:t>Power</a:t>
            </a:r>
          </a:p>
          <a:p>
            <a:pPr lvl="1"/>
            <a:r>
              <a:rPr lang="en-US" dirty="0" err="1" smtClean="0"/>
              <a:t>McPAT</a:t>
            </a:r>
            <a:r>
              <a:rPr lang="en-US" dirty="0" smtClean="0"/>
              <a:t> (HP)</a:t>
            </a:r>
          </a:p>
          <a:p>
            <a:pPr lvl="1"/>
            <a:r>
              <a:rPr lang="en-US" dirty="0" err="1" smtClean="0"/>
              <a:t>Wattch</a:t>
            </a:r>
            <a:r>
              <a:rPr lang="en-US" dirty="0" smtClean="0"/>
              <a:t> (Harvard)</a:t>
            </a:r>
          </a:p>
          <a:p>
            <a:r>
              <a:rPr lang="en-US" dirty="0" smtClean="0"/>
              <a:t>Reliability</a:t>
            </a:r>
          </a:p>
          <a:p>
            <a:pPr lvl="1"/>
            <a:r>
              <a:rPr lang="en-US" dirty="0" smtClean="0"/>
              <a:t>VARIUS (UIUC)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4983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Simulators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Graphical Processing Units (GPU)</a:t>
            </a:r>
          </a:p>
          <a:p>
            <a:pPr lvl="1"/>
            <a:r>
              <a:rPr lang="en-US" dirty="0" smtClean="0"/>
              <a:t>GPGPU-</a:t>
            </a:r>
            <a:r>
              <a:rPr lang="en-US" dirty="0" err="1" smtClean="0"/>
              <a:t>Sim</a:t>
            </a:r>
            <a:r>
              <a:rPr lang="en-US" dirty="0" smtClean="0"/>
              <a:t> (UBC)</a:t>
            </a:r>
          </a:p>
          <a:p>
            <a:pPr lvl="1"/>
            <a:r>
              <a:rPr lang="en-US" dirty="0" smtClean="0"/>
              <a:t>Multi2Sim (Northeastern)</a:t>
            </a:r>
          </a:p>
          <a:p>
            <a:pPr lvl="1"/>
            <a:r>
              <a:rPr lang="en-US" dirty="0" err="1" smtClean="0"/>
              <a:t>MacSim</a:t>
            </a:r>
            <a:r>
              <a:rPr lang="en-US" dirty="0" smtClean="0"/>
              <a:t> (</a:t>
            </a:r>
            <a:r>
              <a:rPr lang="en-US" dirty="0" err="1" smtClean="0"/>
              <a:t>GaTech</a:t>
            </a:r>
            <a:r>
              <a:rPr lang="en-US" dirty="0" smtClean="0"/>
              <a:t>)</a:t>
            </a:r>
          </a:p>
          <a:p>
            <a:r>
              <a:rPr lang="en-US" dirty="0" smtClean="0"/>
              <a:t>GPU Energy</a:t>
            </a:r>
          </a:p>
          <a:p>
            <a:pPr lvl="1"/>
            <a:r>
              <a:rPr lang="en-US" dirty="0" err="1" smtClean="0"/>
              <a:t>GPUWattch</a:t>
            </a:r>
            <a:r>
              <a:rPr lang="en-US" dirty="0" smtClean="0"/>
              <a:t> (UT-Austin/Wisconsin/UBC)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446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Simulators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Heterogeneous Architectures</a:t>
            </a:r>
          </a:p>
          <a:p>
            <a:pPr lvl="1"/>
            <a:r>
              <a:rPr lang="en-US" dirty="0" smtClean="0"/>
              <a:t>Multi2Sim (Northeastern) - CPU/GPU</a:t>
            </a:r>
          </a:p>
          <a:p>
            <a:pPr lvl="1"/>
            <a:r>
              <a:rPr lang="en-US" dirty="0" smtClean="0"/>
              <a:t>CPU-GPU Simulator (PSU) – CPU/GPU</a:t>
            </a:r>
          </a:p>
          <a:p>
            <a:pPr lvl="1"/>
            <a:r>
              <a:rPr lang="en-US" dirty="0" smtClean="0"/>
              <a:t>gem5-gpu (Wisconsin) – CPU/GPU</a:t>
            </a:r>
          </a:p>
          <a:p>
            <a:r>
              <a:rPr lang="en-US" dirty="0" smtClean="0"/>
              <a:t>Datacenters</a:t>
            </a:r>
          </a:p>
          <a:p>
            <a:pPr lvl="1"/>
            <a:r>
              <a:rPr lang="en-US" dirty="0" err="1" smtClean="0"/>
              <a:t>BigHouse</a:t>
            </a:r>
            <a:r>
              <a:rPr lang="en-US" dirty="0" smtClean="0"/>
              <a:t> (Michigan)</a:t>
            </a:r>
          </a:p>
          <a:p>
            <a:r>
              <a:rPr lang="en-US" dirty="0" smtClean="0"/>
              <a:t>Network</a:t>
            </a:r>
          </a:p>
          <a:p>
            <a:pPr lvl="1"/>
            <a:r>
              <a:rPr lang="en-US" dirty="0" smtClean="0"/>
              <a:t>DARSIM (MIT)</a:t>
            </a:r>
          </a:p>
          <a:p>
            <a:pPr lvl="1"/>
            <a:r>
              <a:rPr lang="en-US" dirty="0" err="1" smtClean="0"/>
              <a:t>NoC</a:t>
            </a:r>
            <a:r>
              <a:rPr lang="en-US" dirty="0" smtClean="0"/>
              <a:t>-SIM (TAMU)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5845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simulators?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Designing and fabricating chips are expensive</a:t>
            </a:r>
          </a:p>
          <a:p>
            <a:pPr lvl="1"/>
            <a:r>
              <a:rPr lang="en-US" dirty="0" smtClean="0"/>
              <a:t>Would take years to test new microarchitecture design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Abstract performance/queuing models are simplistic</a:t>
            </a:r>
          </a:p>
          <a:p>
            <a:endParaRPr lang="en-US" dirty="0" smtClean="0"/>
          </a:p>
          <a:p>
            <a:r>
              <a:rPr lang="en-US" dirty="0" smtClean="0"/>
              <a:t>Require a middle-ground</a:t>
            </a:r>
          </a:p>
          <a:p>
            <a:pPr lvl="1"/>
            <a:r>
              <a:rPr lang="en-US" dirty="0" smtClean="0"/>
              <a:t>Fast, accurate, configurable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737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use simulators?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Leverage faster, more flexible S/W development cycles</a:t>
            </a:r>
          </a:p>
          <a:p>
            <a:r>
              <a:rPr lang="en-US" dirty="0" smtClean="0"/>
              <a:t>Permits more design space exploration</a:t>
            </a:r>
          </a:p>
          <a:p>
            <a:r>
              <a:rPr lang="en-US" dirty="0" smtClean="0"/>
              <a:t>Facilitates validation before H/W becomes available</a:t>
            </a:r>
          </a:p>
          <a:p>
            <a:r>
              <a:rPr lang="en-US" dirty="0" smtClean="0"/>
              <a:t>Level of abstraction can be throttled to design task</a:t>
            </a:r>
          </a:p>
          <a:p>
            <a:r>
              <a:rPr lang="en-US" dirty="0" smtClean="0"/>
              <a:t>Possible to increase/improve system instrumentation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343507" y="6054892"/>
            <a:ext cx="18004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Adapted from </a:t>
            </a:r>
            <a:r>
              <a:rPr lang="en-US" sz="800" dirty="0" err="1" smtClean="0"/>
              <a:t>SimpleScalar</a:t>
            </a:r>
            <a:r>
              <a:rPr lang="en-US" sz="800" dirty="0" smtClean="0"/>
              <a:t> Tutorial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9886133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an architectural simulator?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Tool that reproduces the behavior of a computing device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343507" y="6054892"/>
            <a:ext cx="18004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Adapted from </a:t>
            </a:r>
            <a:r>
              <a:rPr lang="en-US" sz="800" dirty="0" err="1" smtClean="0"/>
              <a:t>SimpleScalar</a:t>
            </a:r>
            <a:r>
              <a:rPr lang="en-US" sz="800" dirty="0" smtClean="0"/>
              <a:t> Tutorial</a:t>
            </a:r>
            <a:endParaRPr lang="en-US" sz="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794000"/>
            <a:ext cx="5486400" cy="125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7429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Taxonomy of Simulator Tools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6836174"/>
              </p:ext>
            </p:extLst>
          </p:nvPr>
        </p:nvGraphicFramePr>
        <p:xfrm>
          <a:off x="457200" y="1143000"/>
          <a:ext cx="8229600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343507" y="6054892"/>
            <a:ext cx="18004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Adapted from </a:t>
            </a:r>
            <a:r>
              <a:rPr lang="en-US" sz="800" dirty="0" err="1" smtClean="0"/>
              <a:t>SimpleScalar</a:t>
            </a:r>
            <a:r>
              <a:rPr lang="en-US" sz="800" dirty="0" smtClean="0"/>
              <a:t> Tutorial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077808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Functional </a:t>
            </a:r>
            <a:r>
              <a:rPr lang="en-US" dirty="0" err="1" smtClean="0"/>
              <a:t>vs</a:t>
            </a:r>
            <a:r>
              <a:rPr lang="en-US" dirty="0" smtClean="0"/>
              <a:t> Performance Simulators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Functional simulators implement the architecture</a:t>
            </a:r>
          </a:p>
          <a:p>
            <a:pPr lvl="1"/>
            <a:r>
              <a:rPr lang="en-US" sz="2000" dirty="0" smtClean="0"/>
              <a:t>The architecture is what the programmer’s see</a:t>
            </a:r>
          </a:p>
          <a:p>
            <a:r>
              <a:rPr lang="en-US" sz="2000" dirty="0" smtClean="0"/>
              <a:t>Performance simulators implement the microarchitecture</a:t>
            </a:r>
          </a:p>
          <a:p>
            <a:pPr lvl="1"/>
            <a:r>
              <a:rPr lang="en-US" sz="2000" dirty="0" smtClean="0"/>
              <a:t>Model system internals (microarchitecture)</a:t>
            </a:r>
          </a:p>
          <a:p>
            <a:pPr lvl="1"/>
            <a:r>
              <a:rPr lang="en-US" sz="2000" dirty="0" smtClean="0"/>
              <a:t>Often concerned with time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343507" y="6054892"/>
            <a:ext cx="18004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Adapted from </a:t>
            </a:r>
            <a:r>
              <a:rPr lang="en-US" sz="800" dirty="0" err="1" smtClean="0"/>
              <a:t>SimpleScalar</a:t>
            </a:r>
            <a:r>
              <a:rPr lang="en-US" sz="800" dirty="0" smtClean="0"/>
              <a:t> Tutorial</a:t>
            </a:r>
            <a:endParaRPr lang="en-US" sz="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9100" y="1143000"/>
            <a:ext cx="5765800" cy="275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2872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Execution </a:t>
            </a:r>
            <a:r>
              <a:rPr lang="en-US" dirty="0" err="1" smtClean="0"/>
              <a:t>vs</a:t>
            </a:r>
            <a:r>
              <a:rPr lang="en-US" dirty="0" smtClean="0"/>
              <a:t> Trace-driven Simulation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Trace-based simulation: </a:t>
            </a:r>
          </a:p>
          <a:p>
            <a:pPr lvl="1"/>
            <a:r>
              <a:rPr lang="en-US" sz="2000" dirty="0" smtClean="0"/>
              <a:t>Reads a “trace” of instructions saved from previous execution</a:t>
            </a:r>
          </a:p>
          <a:p>
            <a:pPr lvl="1"/>
            <a:r>
              <a:rPr lang="en-US" sz="2000" dirty="0" smtClean="0"/>
              <a:t>Easiest to implement, no </a:t>
            </a:r>
            <a:r>
              <a:rPr lang="en-US" sz="2000" dirty="0" err="1" smtClean="0"/>
              <a:t>funcitonal</a:t>
            </a:r>
            <a:r>
              <a:rPr lang="en-US" sz="2000" dirty="0" smtClean="0"/>
              <a:t> component needed</a:t>
            </a:r>
          </a:p>
          <a:p>
            <a:pPr lvl="1"/>
            <a:r>
              <a:rPr lang="en-US" sz="2000" dirty="0" smtClean="0"/>
              <a:t>No feedback into trace </a:t>
            </a:r>
          </a:p>
          <a:p>
            <a:pPr lvl="1"/>
            <a:endParaRPr lang="en-US" sz="2000" dirty="0"/>
          </a:p>
          <a:p>
            <a:pPr marL="344487" lvl="1" indent="0">
              <a:buNone/>
            </a:pPr>
            <a:endParaRPr lang="en-US" sz="2000" dirty="0"/>
          </a:p>
          <a:p>
            <a:pPr marL="344487" lvl="1" indent="0">
              <a:buNone/>
            </a:pPr>
            <a:endParaRPr lang="en-US" sz="2000" dirty="0" smtClean="0"/>
          </a:p>
          <a:p>
            <a:r>
              <a:rPr lang="en-US" sz="2000" dirty="0" smtClean="0"/>
              <a:t>Execution-driven simulation:</a:t>
            </a:r>
          </a:p>
          <a:p>
            <a:pPr lvl="1"/>
            <a:r>
              <a:rPr lang="en-US" sz="2000" dirty="0" smtClean="0"/>
              <a:t>Simulator “runs” the program, generating stream dynamically</a:t>
            </a:r>
          </a:p>
          <a:p>
            <a:pPr lvl="1"/>
            <a:r>
              <a:rPr lang="en-US" sz="2000" dirty="0" smtClean="0"/>
              <a:t>More difficult to implement, many advantages</a:t>
            </a:r>
          </a:p>
          <a:p>
            <a:pPr lvl="1"/>
            <a:r>
              <a:rPr lang="en-US" sz="2000" dirty="0" smtClean="0"/>
              <a:t>Direct execution: instrumented program runs on host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343507" y="6054892"/>
            <a:ext cx="18004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Adapted from </a:t>
            </a:r>
            <a:r>
              <a:rPr lang="en-US" sz="800" dirty="0" err="1" smtClean="0"/>
              <a:t>SimpleScalar</a:t>
            </a:r>
            <a:r>
              <a:rPr lang="en-US" sz="800" dirty="0" smtClean="0"/>
              <a:t> Tutorial</a:t>
            </a:r>
            <a:endParaRPr lang="en-US" sz="8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900" y="2717800"/>
            <a:ext cx="4635500" cy="7112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7900" y="5343692"/>
            <a:ext cx="4635500" cy="71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423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Instruction schedulers </a:t>
            </a:r>
            <a:r>
              <a:rPr lang="en-US" dirty="0" err="1" smtClean="0"/>
              <a:t>vs</a:t>
            </a:r>
            <a:r>
              <a:rPr lang="en-US" dirty="0" smtClean="0"/>
              <a:t> cycle timers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Constraint-based instruction schedulers</a:t>
            </a:r>
          </a:p>
          <a:p>
            <a:pPr lvl="1"/>
            <a:r>
              <a:rPr lang="en-US" dirty="0" smtClean="0"/>
              <a:t>Simulator schedules instructions based on resource availability</a:t>
            </a:r>
          </a:p>
          <a:p>
            <a:pPr lvl="1"/>
            <a:r>
              <a:rPr lang="en-US" dirty="0" smtClean="0"/>
              <a:t>Instructions processed one at a time, in order</a:t>
            </a:r>
          </a:p>
          <a:p>
            <a:pPr lvl="1"/>
            <a:r>
              <a:rPr lang="en-US" dirty="0" smtClean="0"/>
              <a:t>Simpler to implement/modify, generally less detailed</a:t>
            </a:r>
          </a:p>
          <a:p>
            <a:r>
              <a:rPr lang="en-US" dirty="0" smtClean="0"/>
              <a:t>Cycle-timer simulators</a:t>
            </a:r>
          </a:p>
          <a:p>
            <a:pPr lvl="1"/>
            <a:r>
              <a:rPr lang="en-US" dirty="0" smtClean="0"/>
              <a:t>Simulator tracks </a:t>
            </a:r>
            <a:r>
              <a:rPr lang="en-US" dirty="0" err="1" smtClean="0"/>
              <a:t>microarch</a:t>
            </a:r>
            <a:r>
              <a:rPr lang="en-US" dirty="0" smtClean="0"/>
              <a:t>. State each cycle</a:t>
            </a:r>
          </a:p>
          <a:p>
            <a:pPr lvl="1"/>
            <a:r>
              <a:rPr lang="en-US" dirty="0" smtClean="0"/>
              <a:t>Many instructions in various stages at any time</a:t>
            </a:r>
          </a:p>
          <a:p>
            <a:pPr lvl="1"/>
            <a:r>
              <a:rPr lang="en-US" dirty="0" smtClean="0"/>
              <a:t>Simulator state == </a:t>
            </a:r>
            <a:r>
              <a:rPr lang="en-US" dirty="0" err="1" smtClean="0"/>
              <a:t>microarch</a:t>
            </a:r>
            <a:r>
              <a:rPr lang="en-US" dirty="0" smtClean="0"/>
              <a:t>. State</a:t>
            </a:r>
          </a:p>
          <a:p>
            <a:pPr lvl="1"/>
            <a:r>
              <a:rPr lang="en-US" dirty="0" smtClean="0"/>
              <a:t>Good for detailed microarchitecture simulation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4227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Functional </a:t>
            </a:r>
            <a:r>
              <a:rPr lang="en-US" dirty="0" err="1" smtClean="0"/>
              <a:t>vs</a:t>
            </a:r>
            <a:r>
              <a:rPr lang="en-US" dirty="0" smtClean="0"/>
              <a:t> performance simulators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Functional simulators implement the architecture</a:t>
            </a:r>
          </a:p>
          <a:p>
            <a:pPr lvl="1"/>
            <a:r>
              <a:rPr lang="en-US" sz="2400" dirty="0" smtClean="0"/>
              <a:t>Perform the actual execution</a:t>
            </a:r>
          </a:p>
          <a:p>
            <a:pPr lvl="1"/>
            <a:r>
              <a:rPr lang="en-US" sz="2400" dirty="0" smtClean="0"/>
              <a:t>Implement what programmers see</a:t>
            </a:r>
          </a:p>
          <a:p>
            <a:pPr lvl="1"/>
            <a:endParaRPr lang="en-US" sz="2400" dirty="0" smtClean="0"/>
          </a:p>
          <a:p>
            <a:r>
              <a:rPr lang="en-US" sz="2400" dirty="0" smtClean="0"/>
              <a:t>Performance (or timing) simulators implement the microarchitecture</a:t>
            </a:r>
          </a:p>
          <a:p>
            <a:pPr lvl="1"/>
            <a:r>
              <a:rPr lang="en-US" sz="2400" dirty="0" smtClean="0"/>
              <a:t>Model system resources/internals</a:t>
            </a:r>
          </a:p>
          <a:p>
            <a:pPr lvl="1"/>
            <a:r>
              <a:rPr lang="en-US" sz="2400" dirty="0" smtClean="0"/>
              <a:t>Measure time</a:t>
            </a:r>
          </a:p>
          <a:p>
            <a:pPr lvl="1"/>
            <a:r>
              <a:rPr lang="en-US" sz="2400" dirty="0" smtClean="0"/>
              <a:t>Implement what the programmers do not see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8A4EF-CDB0-3142-B866-F3AD53A0F82F}" type="slidenum">
              <a:rPr lang="en-US" smtClean="0"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343507" y="6054892"/>
            <a:ext cx="18004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Adapted from </a:t>
            </a:r>
            <a:r>
              <a:rPr lang="en-US" sz="800" dirty="0" err="1" smtClean="0"/>
              <a:t>SimpleScalar</a:t>
            </a:r>
            <a:r>
              <a:rPr lang="en-US" sz="800" dirty="0" smtClean="0"/>
              <a:t> Tutorial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6626617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UCRTemplate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UCRTemplate4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UCRTemplate4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UCRTemplate4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UCRTemplate4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UCRTemplate_custom.pot</Template>
  <TotalTime>6105</TotalTime>
  <Words>577</Words>
  <Application>Microsoft Macintosh PowerPoint</Application>
  <PresentationFormat>On-screen Show (4:3)</PresentationFormat>
  <Paragraphs>147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UCRTemplate4</vt:lpstr>
      <vt:lpstr>CS203 – Advanced Computer Architecture</vt:lpstr>
      <vt:lpstr>Why use simulators?</vt:lpstr>
      <vt:lpstr>Why use simulators?</vt:lpstr>
      <vt:lpstr>What is an architectural simulator?</vt:lpstr>
      <vt:lpstr>Taxonomy of Simulator Tools</vt:lpstr>
      <vt:lpstr>Functional vs Performance Simulators</vt:lpstr>
      <vt:lpstr>Execution vs Trace-driven Simulation</vt:lpstr>
      <vt:lpstr>Instruction schedulers vs cycle timers</vt:lpstr>
      <vt:lpstr>Functional vs performance simulators</vt:lpstr>
      <vt:lpstr>Application-only vs Full-system</vt:lpstr>
      <vt:lpstr>The Zen of Simulator Design</vt:lpstr>
      <vt:lpstr>Example Simulators - CPU</vt:lpstr>
      <vt:lpstr>Example Simulators</vt:lpstr>
      <vt:lpstr>Example Simulators</vt:lpstr>
      <vt:lpstr>Example Simulators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Daniel</dc:creator>
  <cp:lastModifiedBy>Daniel</cp:lastModifiedBy>
  <cp:revision>57</cp:revision>
  <dcterms:created xsi:type="dcterms:W3CDTF">2015-12-30T09:03:10Z</dcterms:created>
  <dcterms:modified xsi:type="dcterms:W3CDTF">2016-01-07T18:20:24Z</dcterms:modified>
</cp:coreProperties>
</file>