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3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 showGuides="1">
      <p:cViewPr>
        <p:scale>
          <a:sx n="92" d="100"/>
          <a:sy n="92" d="100"/>
        </p:scale>
        <p:origin x="1088" y="8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256CDF-D3F7-4A16-B940-987D24A60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A96456-A2C8-4FD8-9658-95D1B9A97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25506E-8D80-4463-B034-4DB698D6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8C903C-0E06-463E-A0B7-2C723A5E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7C8A25-4297-49E4-829C-04FCDA19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EC051-6339-486A-95C8-19CC6DB6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724845-E347-406D-896D-575968BF8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87CC26-5D27-4224-A371-ED03A868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6D0942-EA55-420A-AA5B-187C0319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FF365B-2EA2-40C3-9432-49A02245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2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A98CFCA-33EC-4791-9930-831C8CFB6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C74C50-A1B5-4DA5-A53F-25836DF51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284978-97F1-4B71-8821-A1307019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275A69-C00D-4245-B0FF-BE944968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51A650-1F68-4444-B3EC-6EBE1307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1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B39C9B-B9F9-4915-A895-F98BF4D8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7400E-A8BC-40DE-A374-284C7C87C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085701-FF39-47FC-A3C5-DD145A1BA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A4F09C-C323-4357-A356-1C9E15CB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DD40-A7FB-440B-A482-94B20689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8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8BB87-65DF-4739-94C8-7E01548A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DE28A9-6858-4B75-8779-E19874820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526E94-B106-4C88-BA78-FE2F833F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E7CD33-52E7-4BA6-B784-6D2DB78E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8D0902-84C8-4DE3-AA7E-8ED1CC49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C717F-3CF3-46D8-885F-CA05124F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A2DBEB-1959-4143-AA29-C275686A6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AE7BB8-7F96-4449-AAA2-E4EFC0F15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5F1FDF-B304-4EF8-A816-C5C03F65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3A72D0-94BA-48E7-823B-5892806F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4300FD-0E4C-4760-96DC-715408AC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6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495C7-A04B-4565-A65B-57B93A8F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43AB6B-7B8A-4433-BCD5-073C28C1A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377EF1-1F9A-4322-9842-6D5467AD6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70D371-B64A-412C-8ED4-7D7E44D44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F170F2-A0A7-4154-9BD7-D35D6A099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5833CEC-D403-4B09-93B7-237B8586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079375-6BAC-4CCA-8CBD-35A4D9CE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200D38A-73BB-4C78-BFB4-7325EE45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8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94C71-1CD4-40F3-83D6-F17824A3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9E9C7A-C7A2-4586-8A93-D376E0E4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A9CBF4A-2339-4267-A1C3-381E8303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E8D524-9D09-4872-9D6E-DD766FC1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9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F84BDA-0884-4455-911D-D8161596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61C1AED-1BC0-415F-8BDA-68A1151F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6875AD-DC03-43AA-9F9E-205C5D32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8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965FC-8501-4F77-A4F9-A31458B0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B1226D-EC6F-4351-9761-9C527C321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BCD942-B070-46E5-A254-ABE3FD509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81D948-3D96-497C-9394-A8F5D68C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645E3A-7C91-490C-A290-F9C73A33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DCD771-F9B2-4791-963B-25F3CE40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1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CBBD4-D895-4BC2-8BE7-73BE45CC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BF99572-F699-4323-8BD0-814DD323D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A018633-9372-4E3B-81BD-4A86D1081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D87EC4-6C15-42C3-A8F5-77EDA31B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D3B0F0-A6EA-4BDB-9D4C-8C3E2702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36A027-FB47-418B-8A9C-26DD7A90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3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E1625A-4536-4C8B-9DCD-AEAB8A5A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E78E9D-4F74-4B63-B93D-811B31D6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AAC132-DCF1-48C2-B3DE-A311719CC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7DE9-C525-447F-8E42-7DBF8239B7FA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38068F-5290-4CCC-9B0C-D7B59B318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18FAD3-7731-46E2-AB07-EC355C6EA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E32D-ABC7-40EC-A7AE-BD30D6F9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 in MEM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01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55930"/>
              </p:ext>
            </p:extLst>
          </p:nvPr>
        </p:nvGraphicFramePr>
        <p:xfrm>
          <a:off x="67541" y="1169169"/>
          <a:ext cx="1208473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Assume no branch. Execute speculatively.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790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Exec (Compare in Exec, Branch in Exec),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predict always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22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Not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9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69724"/>
              </p:ext>
            </p:extLst>
          </p:nvPr>
        </p:nvGraphicFramePr>
        <p:xfrm>
          <a:off x="67541" y="1169169"/>
          <a:ext cx="1208473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resolves in cycle 6 (PC updates end of cycle)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Fetch new branch PC in cycle 7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956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MEM (Compare in Exec, Branch in Mem),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stall on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4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5575"/>
              </p:ext>
            </p:extLst>
          </p:nvPr>
        </p:nvGraphicFramePr>
        <p:xfrm>
          <a:off x="67541" y="1169169"/>
          <a:ext cx="1208473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Assume no branch. Execute speculatively.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resolves in cycle 6 (PC updates end of cycle)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Fetch new branch PC in cycle 7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956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MEM (Compare in Exec, Branch in Mem),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predict always no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4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70513"/>
              </p:ext>
            </p:extLst>
          </p:nvPr>
        </p:nvGraphicFramePr>
        <p:xfrm>
          <a:off x="67541" y="1169169"/>
          <a:ext cx="1208473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resolves in cycle 6 (PC updates end of cycle)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No branch. Carry on.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956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MEM (Compare in Exec, Branch in Mem),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stall on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22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Not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9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407736"/>
              </p:ext>
            </p:extLst>
          </p:nvPr>
        </p:nvGraphicFramePr>
        <p:xfrm>
          <a:off x="67541" y="1169169"/>
          <a:ext cx="1208473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Assume no branch. Execute speculatively.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Branch resolves in cycle 6 (PC updates end of cycle)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Branch</a:t>
                      </a:r>
                      <a:r>
                        <a:rPr lang="en-US" sz="1200" baseline="0" dirty="0" smtClean="0"/>
                        <a:t> not taken!! I guessed correctly!! Carry on!</a:t>
                      </a:r>
                      <a:endParaRPr 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Just keep executing</a:t>
                      </a:r>
                      <a:r>
                        <a:rPr lang="is-I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956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MEM (Compare in Exec, Branch in Mem),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predict always no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22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Not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6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 in EXE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9856"/>
              </p:ext>
            </p:extLst>
          </p:nvPr>
        </p:nvGraphicFramePr>
        <p:xfrm>
          <a:off x="67541" y="1169169"/>
          <a:ext cx="1208473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Assume no branch. Execute speculatively.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resolves in cycle 5 (PC updates end of cycle)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Fetch new branch PC in cycle 6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790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Exec (Compare in Exec, Branch in Exec),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predict always no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40372"/>
              </p:ext>
            </p:extLst>
          </p:nvPr>
        </p:nvGraphicFramePr>
        <p:xfrm>
          <a:off x="67541" y="1169169"/>
          <a:ext cx="12084734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Assume no branch. Execute speculatively.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790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Exec (Compare in Exec, Branch in Exec),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predict always no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314351"/>
            <a:ext cx="22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Not Taken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2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BF69DA85-8FFC-4487-8B7C-F7E60508C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78238"/>
              </p:ext>
            </p:extLst>
          </p:nvPr>
        </p:nvGraphicFramePr>
        <p:xfrm>
          <a:off x="67541" y="1169169"/>
          <a:ext cx="1208473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064">
                  <a:extLst>
                    <a:ext uri="{9D8B030D-6E8A-4147-A177-3AD203B41FA5}">
                      <a16:colId xmlns:a16="http://schemas.microsoft.com/office/drawing/2014/main" xmlns="" val="136290767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8589009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6128748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6069532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94302452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1340058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33802335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76934698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65218634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55638961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74439709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67685928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569273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517506723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811123620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1752922995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545500848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4264095741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3789471667"/>
                    </a:ext>
                  </a:extLst>
                </a:gridCol>
                <a:gridCol w="344289">
                  <a:extLst>
                    <a:ext uri="{9D8B030D-6E8A-4147-A177-3AD203B41FA5}">
                      <a16:colId xmlns:a16="http://schemas.microsoft.com/office/drawing/2014/main" xmlns="" val="2746900477"/>
                    </a:ext>
                  </a:extLst>
                </a:gridCol>
                <a:gridCol w="3787179">
                  <a:extLst>
                    <a:ext uri="{9D8B030D-6E8A-4147-A177-3AD203B41FA5}">
                      <a16:colId xmlns:a16="http://schemas.microsoft.com/office/drawing/2014/main" xmlns="" val="167408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157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43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$t5, $t6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857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beq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$t4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 </a:t>
                      </a: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endParaRPr lang="en-US" altLang="en-US" sz="1200" dirty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Cycle 5, forward $t1</a:t>
                      </a:r>
                      <a:r>
                        <a:rPr lang="en-US" sz="1200" baseline="0" dirty="0" smtClean="0"/>
                        <a:t> and $t4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794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add $t1,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$t3, $t2</a:t>
                      </a:r>
                      <a:endParaRPr lang="en-US" alt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Assume no branch. Execute speculatively.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453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 $t5, $t1, $t4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1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ct val="20000"/>
                        </a:spcBef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  <a:r>
                        <a:rPr lang="en-US" altLang="en-US" sz="1200" baseline="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$t3, $t2, $t4</a:t>
                      </a:r>
                      <a:endParaRPr lang="en-US" altLang="en-US" sz="120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0690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tgt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: </a:t>
                      </a:r>
                      <a:br>
                        <a:rPr lang="en-US" altLang="en-US" sz="1200" dirty="0" smtClean="0">
                          <a:latin typeface="Lucida Console" panose="020B0609040504020204" pitchFamily="49" charset="0"/>
                        </a:rPr>
                      </a:br>
                      <a:r>
                        <a:rPr lang="en-US" altLang="en-US" sz="1200" dirty="0" err="1" smtClean="0">
                          <a:latin typeface="Lucida Console" panose="020B0609040504020204" pitchFamily="49" charset="0"/>
                        </a:rPr>
                        <a:t>lw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$t1</a:t>
                      </a:r>
                      <a:r>
                        <a:rPr lang="en-US" altLang="en-US" sz="1200" dirty="0" smtClean="0">
                          <a:latin typeface="Lucida Console" panose="020B0609040504020204" pitchFamily="49" charset="0"/>
                        </a:rPr>
                        <a:t>,</a:t>
                      </a:r>
                      <a:r>
                        <a:rPr lang="en-US" altLang="en-US" sz="1200" baseline="0" dirty="0" smtClean="0">
                          <a:latin typeface="Lucida Console" panose="020B0609040504020204" pitchFamily="49" charset="0"/>
                        </a:rPr>
                        <a:t> 8($t2)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 fetch in cycle 3, decode in cycle 4,</a:t>
                      </a:r>
                      <a:r>
                        <a:rPr lang="en-US" sz="1200" baseline="0" dirty="0" smtClean="0"/>
                        <a:t> predict always branch and update end of cycle 4, speculatively fetch branch target in cycle 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2113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2B95087-16F9-4542-96B5-29F3FDD2B2F9}"/>
              </a:ext>
            </a:extLst>
          </p:cNvPr>
          <p:cNvSpPr txBox="1"/>
          <p:nvPr/>
        </p:nvSpPr>
        <p:spPr>
          <a:xfrm>
            <a:off x="400049" y="231293"/>
            <a:ext cx="5790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Branches resolve in Exec (Compare in Exec, Branch in Exec), </a:t>
            </a:r>
            <a:br>
              <a:rPr lang="en-US" dirty="0" smtClean="0"/>
            </a:br>
            <a:r>
              <a:rPr lang="en-US" dirty="0" smtClean="0"/>
              <a:t>with forwarding enabled and no delay slots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b="1" dirty="0" smtClean="0"/>
              <a:t>predict always branch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0049" y="4577588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 Taken case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85309" y="5721928"/>
            <a:ext cx="5318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and when do we know where to branch?</a:t>
            </a:r>
          </a:p>
          <a:p>
            <a:r>
              <a:rPr lang="en-US" dirty="0" smtClean="0"/>
              <a:t>Require Branch Target address calculation in ID stage</a:t>
            </a:r>
          </a:p>
          <a:p>
            <a:r>
              <a:rPr lang="en-US" dirty="0" smtClean="0"/>
              <a:t>Can you do Branch Target address calculation in Fetch?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1212</Words>
  <Application>Microsoft Macintosh PowerPoint</Application>
  <PresentationFormat>Widescreen</PresentationFormat>
  <Paragraphs>496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Lucida Console</vt:lpstr>
      <vt:lpstr>Arial</vt:lpstr>
      <vt:lpstr>Office Theme</vt:lpstr>
      <vt:lpstr>Resolve in MEM</vt:lpstr>
      <vt:lpstr>PowerPoint Presentation</vt:lpstr>
      <vt:lpstr>PowerPoint Presentation</vt:lpstr>
      <vt:lpstr>PowerPoint Presentation</vt:lpstr>
      <vt:lpstr>PowerPoint Presentation</vt:lpstr>
      <vt:lpstr>Resolve in EXE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ENGR\dwong</dc:creator>
  <cp:lastModifiedBy>Daniel Wong</cp:lastModifiedBy>
  <cp:revision>27</cp:revision>
  <dcterms:created xsi:type="dcterms:W3CDTF">2018-05-16T05:45:57Z</dcterms:created>
  <dcterms:modified xsi:type="dcterms:W3CDTF">2018-05-18T07:10:12Z</dcterms:modified>
</cp:coreProperties>
</file>